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05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338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53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46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7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9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64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79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49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51C8D-EA54-4FBA-80D7-D4FF991BE74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EBF9E-8A44-447A-90CA-8C480D5B4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5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31.08.2026&amp;date_to=31.08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250456"/>
              </p:ext>
            </p:extLst>
          </p:nvPr>
        </p:nvGraphicFramePr>
        <p:xfrm>
          <a:off x="1391480" y="763334"/>
          <a:ext cx="9589270" cy="5214990"/>
        </p:xfrm>
        <a:graphic>
          <a:graphicData uri="http://schemas.openxmlformats.org/drawingml/2006/table">
            <a:tbl>
              <a:tblPr/>
              <a:tblGrid>
                <a:gridCol w="1917854">
                  <a:extLst>
                    <a:ext uri="{9D8B030D-6E8A-4147-A177-3AD203B41FA5}">
                      <a16:colId xmlns:a16="http://schemas.microsoft.com/office/drawing/2014/main" val="209851510"/>
                    </a:ext>
                  </a:extLst>
                </a:gridCol>
                <a:gridCol w="2868829">
                  <a:extLst>
                    <a:ext uri="{9D8B030D-6E8A-4147-A177-3AD203B41FA5}">
                      <a16:colId xmlns:a16="http://schemas.microsoft.com/office/drawing/2014/main" val="2831771298"/>
                    </a:ext>
                  </a:extLst>
                </a:gridCol>
                <a:gridCol w="1447138">
                  <a:extLst>
                    <a:ext uri="{9D8B030D-6E8A-4147-A177-3AD203B41FA5}">
                      <a16:colId xmlns:a16="http://schemas.microsoft.com/office/drawing/2014/main" val="1852358799"/>
                    </a:ext>
                  </a:extLst>
                </a:gridCol>
                <a:gridCol w="1437595">
                  <a:extLst>
                    <a:ext uri="{9D8B030D-6E8A-4147-A177-3AD203B41FA5}">
                      <a16:colId xmlns:a16="http://schemas.microsoft.com/office/drawing/2014/main" val="4171659195"/>
                    </a:ext>
                  </a:extLst>
                </a:gridCol>
                <a:gridCol w="1917854">
                  <a:extLst>
                    <a:ext uri="{9D8B030D-6E8A-4147-A177-3AD203B41FA5}">
                      <a16:colId xmlns:a16="http://schemas.microsoft.com/office/drawing/2014/main" val="3940658281"/>
                    </a:ext>
                  </a:extLst>
                </a:gridCol>
              </a:tblGrid>
              <a:tr h="12966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690283"/>
                  </a:ext>
                </a:extLst>
              </a:tr>
              <a:tr h="22691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31.08.2026 - 31.08.2026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440475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642101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19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599,00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763787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33,00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117901"/>
                  </a:ext>
                </a:extLst>
              </a:tr>
              <a:tr h="22691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566,00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940499"/>
                  </a:ext>
                </a:extLst>
              </a:tr>
              <a:tr h="129668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784405"/>
                  </a:ext>
                </a:extLst>
              </a:tr>
              <a:tr h="129668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878847"/>
                  </a:ext>
                </a:extLst>
              </a:tr>
              <a:tr h="12966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617811"/>
                  </a:ext>
                </a:extLst>
              </a:tr>
              <a:tr h="22691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31.08.2026 - 31.08.2026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081295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826142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775126"/>
                  </a:ext>
                </a:extLst>
              </a:tr>
              <a:tr h="12966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427845"/>
                  </a:ext>
                </a:extLst>
              </a:tr>
              <a:tr h="22691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31.08.2026 - 31.08.2026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447937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520001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19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599,00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023278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33,00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038564"/>
                  </a:ext>
                </a:extLst>
              </a:tr>
              <a:tr h="2269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566,00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442722"/>
                  </a:ext>
                </a:extLst>
              </a:tr>
              <a:tr h="12966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956660"/>
                  </a:ext>
                </a:extLst>
              </a:tr>
              <a:tr h="12966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31.08.2026 - 31.08.2026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053488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670004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669933"/>
                  </a:ext>
                </a:extLst>
              </a:tr>
              <a:tr h="12966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830907"/>
                  </a:ext>
                </a:extLst>
              </a:tr>
              <a:tr h="12966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31.08.2026 - 31.08.2026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2987632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254909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111387"/>
                  </a:ext>
                </a:extLst>
              </a:tr>
              <a:tr h="12966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19442"/>
                  </a:ext>
                </a:extLst>
              </a:tr>
              <a:tr h="12966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31.08.2026 - 31.08.2026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1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159063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768279"/>
                  </a:ext>
                </a:extLst>
              </a:tr>
              <a:tr h="12966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585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9529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158</Words>
  <Application>Microsoft Office PowerPoint</Application>
  <PresentationFormat>Widescreen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2026-09-01T05:28:04Z</dcterms:created>
  <dcterms:modified xsi:type="dcterms:W3CDTF">2026-09-01T05:30:45Z</dcterms:modified>
</cp:coreProperties>
</file>