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8A3A-1759-4176-BF3C-015EE4305B1A}" type="datetimeFigureOut">
              <a:rPr lang="bg-BG" smtClean="0"/>
              <a:t>26.8.2026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CA5E-E47B-47D1-BD6B-DB064C0D349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7049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8A3A-1759-4176-BF3C-015EE4305B1A}" type="datetimeFigureOut">
              <a:rPr lang="bg-BG" smtClean="0"/>
              <a:t>26.8.2026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CA5E-E47B-47D1-BD6B-DB064C0D349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24296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8A3A-1759-4176-BF3C-015EE4305B1A}" type="datetimeFigureOut">
              <a:rPr lang="bg-BG" smtClean="0"/>
              <a:t>26.8.2026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CA5E-E47B-47D1-BD6B-DB064C0D349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26331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8A3A-1759-4176-BF3C-015EE4305B1A}" type="datetimeFigureOut">
              <a:rPr lang="bg-BG" smtClean="0"/>
              <a:t>26.8.2026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CA5E-E47B-47D1-BD6B-DB064C0D349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70024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8A3A-1759-4176-BF3C-015EE4305B1A}" type="datetimeFigureOut">
              <a:rPr lang="bg-BG" smtClean="0"/>
              <a:t>26.8.2026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CA5E-E47B-47D1-BD6B-DB064C0D349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98313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8A3A-1759-4176-BF3C-015EE4305B1A}" type="datetimeFigureOut">
              <a:rPr lang="bg-BG" smtClean="0"/>
              <a:t>26.8.2026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CA5E-E47B-47D1-BD6B-DB064C0D349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62397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8A3A-1759-4176-BF3C-015EE4305B1A}" type="datetimeFigureOut">
              <a:rPr lang="bg-BG" smtClean="0"/>
              <a:t>26.8.2026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CA5E-E47B-47D1-BD6B-DB064C0D349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38207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8A3A-1759-4176-BF3C-015EE4305B1A}" type="datetimeFigureOut">
              <a:rPr lang="bg-BG" smtClean="0"/>
              <a:t>26.8.2026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CA5E-E47B-47D1-BD6B-DB064C0D349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67375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8A3A-1759-4176-BF3C-015EE4305B1A}" type="datetimeFigureOut">
              <a:rPr lang="bg-BG" smtClean="0"/>
              <a:t>26.8.2026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CA5E-E47B-47D1-BD6B-DB064C0D349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61706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8A3A-1759-4176-BF3C-015EE4305B1A}" type="datetimeFigureOut">
              <a:rPr lang="bg-BG" smtClean="0"/>
              <a:t>26.8.2026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CA5E-E47B-47D1-BD6B-DB064C0D349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7628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68A3A-1759-4176-BF3C-015EE4305B1A}" type="datetimeFigureOut">
              <a:rPr lang="bg-BG" smtClean="0"/>
              <a:t>26.8.2026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CA5E-E47B-47D1-BD6B-DB064C0D349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87427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68A3A-1759-4176-BF3C-015EE4305B1A}" type="datetimeFigureOut">
              <a:rPr lang="bg-BG" smtClean="0"/>
              <a:t>26.8.2026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CCA5E-E47B-47D1-BD6B-DB064C0D349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63521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130156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121310"/>
              </p:ext>
            </p:extLst>
          </p:nvPr>
        </p:nvGraphicFramePr>
        <p:xfrm>
          <a:off x="543698" y="461316"/>
          <a:ext cx="11154030" cy="5873586"/>
        </p:xfrm>
        <a:graphic>
          <a:graphicData uri="http://schemas.openxmlformats.org/drawingml/2006/table">
            <a:tbl>
              <a:tblPr/>
              <a:tblGrid>
                <a:gridCol w="1416907">
                  <a:extLst>
                    <a:ext uri="{9D8B030D-6E8A-4147-A177-3AD203B41FA5}">
                      <a16:colId xmlns:a16="http://schemas.microsoft.com/office/drawing/2014/main" val="1532678425"/>
                    </a:ext>
                  </a:extLst>
                </a:gridCol>
                <a:gridCol w="5275511">
                  <a:extLst>
                    <a:ext uri="{9D8B030D-6E8A-4147-A177-3AD203B41FA5}">
                      <a16:colId xmlns:a16="http://schemas.microsoft.com/office/drawing/2014/main" val="1803480676"/>
                    </a:ext>
                  </a:extLst>
                </a:gridCol>
                <a:gridCol w="1199430">
                  <a:extLst>
                    <a:ext uri="{9D8B030D-6E8A-4147-A177-3AD203B41FA5}">
                      <a16:colId xmlns:a16="http://schemas.microsoft.com/office/drawing/2014/main" val="976995644"/>
                    </a:ext>
                  </a:extLst>
                </a:gridCol>
                <a:gridCol w="1031376">
                  <a:extLst>
                    <a:ext uri="{9D8B030D-6E8A-4147-A177-3AD203B41FA5}">
                      <a16:colId xmlns:a16="http://schemas.microsoft.com/office/drawing/2014/main" val="338735407"/>
                    </a:ext>
                  </a:extLst>
                </a:gridCol>
                <a:gridCol w="2230806">
                  <a:extLst>
                    <a:ext uri="{9D8B030D-6E8A-4147-A177-3AD203B41FA5}">
                      <a16:colId xmlns:a16="http://schemas.microsoft.com/office/drawing/2014/main" val="1968767668"/>
                    </a:ext>
                  </a:extLst>
                </a:gridCol>
              </a:tblGrid>
              <a:tr h="26111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9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14903"/>
                  </a:ext>
                </a:extLst>
              </a:tr>
              <a:tr h="456947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9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25.08.2026 - 25.08.2026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9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495863"/>
                  </a:ext>
                </a:extLst>
              </a:tr>
              <a:tr h="26111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998389"/>
                  </a:ext>
                </a:extLst>
              </a:tr>
              <a:tr h="328673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254,00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3763191"/>
                  </a:ext>
                </a:extLst>
              </a:tr>
              <a:tr h="311805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185 007,50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789681"/>
                  </a:ext>
                </a:extLst>
              </a:tr>
              <a:tr h="261113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185 261,50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37938"/>
                  </a:ext>
                </a:extLst>
              </a:tr>
              <a:tr h="26111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9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7004157"/>
                  </a:ext>
                </a:extLst>
              </a:tr>
              <a:tr h="26111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9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367471"/>
                  </a:ext>
                </a:extLst>
              </a:tr>
              <a:tr h="26111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9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3111115"/>
                  </a:ext>
                </a:extLst>
              </a:tr>
              <a:tr h="456947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растежа-ЦУ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9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25.08.2026 - 25.08.2026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9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771197"/>
                  </a:ext>
                </a:extLst>
              </a:tr>
              <a:tr h="26111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387690"/>
                  </a:ext>
                </a:extLst>
              </a:tr>
              <a:tr h="324842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254,00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242836"/>
                  </a:ext>
                </a:extLst>
              </a:tr>
              <a:tr h="311803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166 270,00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264054"/>
                  </a:ext>
                </a:extLst>
              </a:tr>
              <a:tr h="261113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166 524,00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40753"/>
                  </a:ext>
                </a:extLst>
              </a:tr>
              <a:tr h="26111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9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5398720"/>
                  </a:ext>
                </a:extLst>
              </a:tr>
              <a:tr h="26111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9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3738293"/>
                  </a:ext>
                </a:extLst>
              </a:tr>
              <a:tr h="261113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9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25.08.2026 - 25.08.2026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9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147905"/>
                  </a:ext>
                </a:extLst>
              </a:tr>
              <a:tr h="26111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797409"/>
                  </a:ext>
                </a:extLst>
              </a:tr>
              <a:tr h="28810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18 737,50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370924"/>
                  </a:ext>
                </a:extLst>
              </a:tr>
              <a:tr h="261113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18 737,50</a:t>
                      </a: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46" marR="42246" marT="21123" marB="2112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5661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920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110</Words>
  <Application>Microsoft Office PowerPoint</Application>
  <PresentationFormat>Widescreen</PresentationFormat>
  <Paragraphs>53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3</cp:revision>
  <dcterms:created xsi:type="dcterms:W3CDTF">2026-08-26T06:20:00Z</dcterms:created>
  <dcterms:modified xsi:type="dcterms:W3CDTF">2026-08-26T06:47:25Z</dcterms:modified>
</cp:coreProperties>
</file>