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6565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9606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406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8288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91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53117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7118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7142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036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15608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6960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39D38-2376-4AB1-8611-CDD70DB5E7BF}" type="datetimeFigureOut">
              <a:rPr lang="bg-BG" smtClean="0"/>
              <a:t>9.9.2026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ABD49-2BE3-4A13-8087-111EBE6AF9A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2988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957161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327103"/>
              </p:ext>
            </p:extLst>
          </p:nvPr>
        </p:nvGraphicFramePr>
        <p:xfrm>
          <a:off x="568411" y="518976"/>
          <a:ext cx="11096365" cy="5833931"/>
        </p:xfrm>
        <a:graphic>
          <a:graphicData uri="http://schemas.openxmlformats.org/drawingml/2006/table">
            <a:tbl>
              <a:tblPr/>
              <a:tblGrid>
                <a:gridCol w="1252151">
                  <a:extLst>
                    <a:ext uri="{9D8B030D-6E8A-4147-A177-3AD203B41FA5}">
                      <a16:colId xmlns:a16="http://schemas.microsoft.com/office/drawing/2014/main" val="1654337524"/>
                    </a:ext>
                  </a:extLst>
                </a:gridCol>
                <a:gridCol w="5519352">
                  <a:extLst>
                    <a:ext uri="{9D8B030D-6E8A-4147-A177-3AD203B41FA5}">
                      <a16:colId xmlns:a16="http://schemas.microsoft.com/office/drawing/2014/main" val="3790013007"/>
                    </a:ext>
                  </a:extLst>
                </a:gridCol>
                <a:gridCol w="922637">
                  <a:extLst>
                    <a:ext uri="{9D8B030D-6E8A-4147-A177-3AD203B41FA5}">
                      <a16:colId xmlns:a16="http://schemas.microsoft.com/office/drawing/2014/main" val="3234250732"/>
                    </a:ext>
                  </a:extLst>
                </a:gridCol>
                <a:gridCol w="1182952">
                  <a:extLst>
                    <a:ext uri="{9D8B030D-6E8A-4147-A177-3AD203B41FA5}">
                      <a16:colId xmlns:a16="http://schemas.microsoft.com/office/drawing/2014/main" val="4000204841"/>
                    </a:ext>
                  </a:extLst>
                </a:gridCol>
                <a:gridCol w="2219273">
                  <a:extLst>
                    <a:ext uri="{9D8B030D-6E8A-4147-A177-3AD203B41FA5}">
                      <a16:colId xmlns:a16="http://schemas.microsoft.com/office/drawing/2014/main" val="68222370"/>
                    </a:ext>
                  </a:extLst>
                </a:gridCol>
              </a:tblGrid>
              <a:tr h="27089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071637"/>
                  </a:ext>
                </a:extLst>
              </a:tr>
              <a:tr h="47406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08.09.2026 - 08.09.2026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063936"/>
                  </a:ext>
                </a:extLst>
              </a:tr>
              <a:tr h="270891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281995"/>
                  </a:ext>
                </a:extLst>
              </a:tr>
              <a:tr h="27089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2 516,69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05569"/>
                  </a:ext>
                </a:extLst>
              </a:tr>
              <a:tr h="27089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61,36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137165"/>
                  </a:ext>
                </a:extLst>
              </a:tr>
              <a:tr h="270891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2 578,05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570869"/>
                  </a:ext>
                </a:extLst>
              </a:tr>
              <a:tr h="27089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283284"/>
                  </a:ext>
                </a:extLst>
              </a:tr>
              <a:tr h="27089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117070"/>
                  </a:ext>
                </a:extLst>
              </a:tr>
              <a:tr h="27089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244235"/>
                  </a:ext>
                </a:extLst>
              </a:tr>
              <a:tr h="47406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08.09.2026 - 08.09.2026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102125"/>
                  </a:ext>
                </a:extLst>
              </a:tr>
              <a:tr h="27089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180175"/>
                  </a:ext>
                </a:extLst>
              </a:tr>
              <a:tr h="28794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1 904,57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008445"/>
                  </a:ext>
                </a:extLst>
              </a:tr>
              <a:tr h="26361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61,36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912025"/>
                  </a:ext>
                </a:extLst>
              </a:tr>
              <a:tr h="270891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1 965,93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708661"/>
                  </a:ext>
                </a:extLst>
              </a:tr>
              <a:tr h="27089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451357"/>
                  </a:ext>
                </a:extLst>
              </a:tr>
              <a:tr h="27089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683363"/>
                  </a:ext>
                </a:extLst>
              </a:tr>
              <a:tr h="270891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08.09.2026 - 08.09.2026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0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20010"/>
                  </a:ext>
                </a:extLst>
              </a:tr>
              <a:tr h="27089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981476"/>
                  </a:ext>
                </a:extLst>
              </a:tr>
              <a:tr h="27089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612,12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366309"/>
                  </a:ext>
                </a:extLst>
              </a:tr>
              <a:tr h="270891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612,12</a:t>
                      </a: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91" marR="46291" marT="23145" marB="23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739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015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104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2026-09-09T07:06:09Z</dcterms:created>
  <dcterms:modified xsi:type="dcterms:W3CDTF">2026-09-09T07:09:12Z</dcterms:modified>
</cp:coreProperties>
</file>