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055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0279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16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6277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660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50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6875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8879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4341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18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9665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D560F-D666-4A1F-9545-4C87AA73B859}" type="datetimeFigureOut">
              <a:rPr lang="bg-BG" smtClean="0"/>
              <a:t>4.9.2026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A20C3-9150-4BDD-A9BC-54B898EA812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6595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023064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586144"/>
              </p:ext>
            </p:extLst>
          </p:nvPr>
        </p:nvGraphicFramePr>
        <p:xfrm>
          <a:off x="601358" y="527224"/>
          <a:ext cx="11038709" cy="5815909"/>
        </p:xfrm>
        <a:graphic>
          <a:graphicData uri="http://schemas.openxmlformats.org/drawingml/2006/table">
            <a:tbl>
              <a:tblPr/>
              <a:tblGrid>
                <a:gridCol w="1316473">
                  <a:extLst>
                    <a:ext uri="{9D8B030D-6E8A-4147-A177-3AD203B41FA5}">
                      <a16:colId xmlns:a16="http://schemas.microsoft.com/office/drawing/2014/main" val="3486816065"/>
                    </a:ext>
                  </a:extLst>
                </a:gridCol>
                <a:gridCol w="5004213">
                  <a:extLst>
                    <a:ext uri="{9D8B030D-6E8A-4147-A177-3AD203B41FA5}">
                      <a16:colId xmlns:a16="http://schemas.microsoft.com/office/drawing/2014/main" val="1621309870"/>
                    </a:ext>
                  </a:extLst>
                </a:gridCol>
                <a:gridCol w="1079339">
                  <a:extLst>
                    <a:ext uri="{9D8B030D-6E8A-4147-A177-3AD203B41FA5}">
                      <a16:colId xmlns:a16="http://schemas.microsoft.com/office/drawing/2014/main" val="1313688060"/>
                    </a:ext>
                  </a:extLst>
                </a:gridCol>
                <a:gridCol w="1430942">
                  <a:extLst>
                    <a:ext uri="{9D8B030D-6E8A-4147-A177-3AD203B41FA5}">
                      <a16:colId xmlns:a16="http://schemas.microsoft.com/office/drawing/2014/main" val="3646929960"/>
                    </a:ext>
                  </a:extLst>
                </a:gridCol>
                <a:gridCol w="2207742">
                  <a:extLst>
                    <a:ext uri="{9D8B030D-6E8A-4147-A177-3AD203B41FA5}">
                      <a16:colId xmlns:a16="http://schemas.microsoft.com/office/drawing/2014/main" val="126018340"/>
                    </a:ext>
                  </a:extLst>
                </a:gridCol>
              </a:tblGrid>
              <a:tr h="49766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971865"/>
                  </a:ext>
                </a:extLst>
              </a:tr>
              <a:tr h="870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03.09.2026 - 03.09.2026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015327"/>
                  </a:ext>
                </a:extLst>
              </a:tr>
              <a:tr h="497665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619656"/>
                  </a:ext>
                </a:extLst>
              </a:tr>
              <a:tr h="48053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 субсидии за предприятия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15 369,12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502100"/>
                  </a:ext>
                </a:extLst>
              </a:tr>
              <a:tr h="497665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15 369,12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90621"/>
                  </a:ext>
                </a:extLst>
              </a:tr>
              <a:tr h="49766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377053"/>
                  </a:ext>
                </a:extLst>
              </a:tr>
              <a:tr h="49766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21226"/>
                  </a:ext>
                </a:extLst>
              </a:tr>
              <a:tr h="49766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03.09.2026 - 03.09.2026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953197"/>
                  </a:ext>
                </a:extLst>
              </a:tr>
              <a:tr h="49766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972446"/>
                  </a:ext>
                </a:extLst>
              </a:tr>
              <a:tr h="48313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xxxx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 субсидии за предприятия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15 369,12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602125"/>
                  </a:ext>
                </a:extLst>
              </a:tr>
              <a:tr h="497665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15 369,12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861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7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67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2026-09-04T07:38:03Z</dcterms:created>
  <dcterms:modified xsi:type="dcterms:W3CDTF">2026-09-04T08:32:44Z</dcterms:modified>
</cp:coreProperties>
</file>