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33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66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9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2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4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2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26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3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BC69-B5C3-44DD-AB55-1FE01C2F91ED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CF8B-8803-4B10-934E-7A9A73375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8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27.08.2026&amp;date_to=27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801291"/>
              </p:ext>
            </p:extLst>
          </p:nvPr>
        </p:nvGraphicFramePr>
        <p:xfrm>
          <a:off x="1248356" y="556591"/>
          <a:ext cx="9549516" cy="5980896"/>
        </p:xfrm>
        <a:graphic>
          <a:graphicData uri="http://schemas.openxmlformats.org/drawingml/2006/table">
            <a:tbl>
              <a:tblPr/>
              <a:tblGrid>
                <a:gridCol w="1909903">
                  <a:extLst>
                    <a:ext uri="{9D8B030D-6E8A-4147-A177-3AD203B41FA5}">
                      <a16:colId xmlns:a16="http://schemas.microsoft.com/office/drawing/2014/main" val="1255645617"/>
                    </a:ext>
                  </a:extLst>
                </a:gridCol>
                <a:gridCol w="3707459">
                  <a:extLst>
                    <a:ext uri="{9D8B030D-6E8A-4147-A177-3AD203B41FA5}">
                      <a16:colId xmlns:a16="http://schemas.microsoft.com/office/drawing/2014/main" val="1345536631"/>
                    </a:ext>
                  </a:extLst>
                </a:gridCol>
                <a:gridCol w="1337090">
                  <a:extLst>
                    <a:ext uri="{9D8B030D-6E8A-4147-A177-3AD203B41FA5}">
                      <a16:colId xmlns:a16="http://schemas.microsoft.com/office/drawing/2014/main" val="409384011"/>
                    </a:ext>
                  </a:extLst>
                </a:gridCol>
                <a:gridCol w="685161">
                  <a:extLst>
                    <a:ext uri="{9D8B030D-6E8A-4147-A177-3AD203B41FA5}">
                      <a16:colId xmlns:a16="http://schemas.microsoft.com/office/drawing/2014/main" val="2072319823"/>
                    </a:ext>
                  </a:extLst>
                </a:gridCol>
                <a:gridCol w="1909903">
                  <a:extLst>
                    <a:ext uri="{9D8B030D-6E8A-4147-A177-3AD203B41FA5}">
                      <a16:colId xmlns:a16="http://schemas.microsoft.com/office/drawing/2014/main" val="1687273716"/>
                    </a:ext>
                  </a:extLst>
                </a:gridCol>
              </a:tblGrid>
              <a:tr h="14993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749269"/>
                  </a:ext>
                </a:extLst>
              </a:tr>
              <a:tr h="14993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27.08.2026 - 27.08.2026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778015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86192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24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581 298,44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359234"/>
                  </a:ext>
                </a:extLst>
              </a:tr>
              <a:tr h="28286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577 757,59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575347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2 274,89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201623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1 265,96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29574"/>
                  </a:ext>
                </a:extLst>
              </a:tr>
              <a:tr h="149936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937858"/>
                  </a:ext>
                </a:extLst>
              </a:tr>
              <a:tr h="149936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013134"/>
                  </a:ext>
                </a:extLst>
              </a:tr>
              <a:tr h="14993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12000"/>
                  </a:ext>
                </a:extLst>
              </a:tr>
              <a:tr h="14993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27.08.2026 - 27.08.2026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40659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70734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805654"/>
                  </a:ext>
                </a:extLst>
              </a:tr>
              <a:tr h="1499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493923"/>
                  </a:ext>
                </a:extLst>
              </a:tr>
              <a:tr h="14993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27.08.2026 - 27.08.2026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657789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540410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564 511,46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120961"/>
                  </a:ext>
                </a:extLst>
              </a:tr>
              <a:tr h="28286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562 353,98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964852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1 785,48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652260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372,00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444463"/>
                  </a:ext>
                </a:extLst>
              </a:tr>
              <a:tr h="1499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972915"/>
                  </a:ext>
                </a:extLst>
              </a:tr>
              <a:tr h="14993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27.08.2026 - 27.08.2026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115928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5830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669858"/>
                  </a:ext>
                </a:extLst>
              </a:tr>
              <a:tr h="1499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659339"/>
                  </a:ext>
                </a:extLst>
              </a:tr>
              <a:tr h="14993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27.08.2026 - 27.08.2026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713746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396549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1 160,96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058868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267,00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94101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893,96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201727"/>
                  </a:ext>
                </a:extLst>
              </a:tr>
              <a:tr h="14993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001414"/>
                  </a:ext>
                </a:extLst>
              </a:tr>
              <a:tr h="14993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27.08.2026 - 27.08.2026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040634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626323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15 626,02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177501"/>
                  </a:ext>
                </a:extLst>
              </a:tr>
              <a:tr h="28286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15 403,61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132969"/>
                  </a:ext>
                </a:extLst>
              </a:tr>
              <a:tr h="14993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222,41</a:t>
                      </a: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546" marR="17546" marT="8773" marB="87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382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884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256</Words>
  <Application>Microsoft Office PowerPoint</Application>
  <PresentationFormat>Widescreen</PresentationFormat>
  <Paragraphs>104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2026-08-28T05:56:49Z</dcterms:created>
  <dcterms:modified xsi:type="dcterms:W3CDTF">2026-08-28T06:02:03Z</dcterms:modified>
</cp:coreProperties>
</file>