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4E28-6CE6-4516-8CF7-F3F664FA0D9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16F1-8154-4251-A689-003150221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726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4E28-6CE6-4516-8CF7-F3F664FA0D9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16F1-8154-4251-A689-003150221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56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4E28-6CE6-4516-8CF7-F3F664FA0D9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16F1-8154-4251-A689-003150221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971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4E28-6CE6-4516-8CF7-F3F664FA0D9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16F1-8154-4251-A689-003150221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072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4E28-6CE6-4516-8CF7-F3F664FA0D9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16F1-8154-4251-A689-003150221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495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4E28-6CE6-4516-8CF7-F3F664FA0D9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16F1-8154-4251-A689-003150221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781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4E28-6CE6-4516-8CF7-F3F664FA0D9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16F1-8154-4251-A689-003150221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749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4E28-6CE6-4516-8CF7-F3F664FA0D9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16F1-8154-4251-A689-003150221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863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4E28-6CE6-4516-8CF7-F3F664FA0D9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16F1-8154-4251-A689-003150221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721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4E28-6CE6-4516-8CF7-F3F664FA0D9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16F1-8154-4251-A689-003150221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174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4E28-6CE6-4516-8CF7-F3F664FA0D9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16F1-8154-4251-A689-003150221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4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B4E28-6CE6-4516-8CF7-F3F664FA0D9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316F1-8154-4251-A689-003150221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109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20.08.2026&amp;date_to=20.08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277913"/>
              </p:ext>
            </p:extLst>
          </p:nvPr>
        </p:nvGraphicFramePr>
        <p:xfrm>
          <a:off x="1311967" y="636095"/>
          <a:ext cx="9764200" cy="5625746"/>
        </p:xfrm>
        <a:graphic>
          <a:graphicData uri="http://schemas.openxmlformats.org/drawingml/2006/table">
            <a:tbl>
              <a:tblPr/>
              <a:tblGrid>
                <a:gridCol w="1952840">
                  <a:extLst>
                    <a:ext uri="{9D8B030D-6E8A-4147-A177-3AD203B41FA5}">
                      <a16:colId xmlns:a16="http://schemas.microsoft.com/office/drawing/2014/main" val="1974612490"/>
                    </a:ext>
                  </a:extLst>
                </a:gridCol>
                <a:gridCol w="4257127">
                  <a:extLst>
                    <a:ext uri="{9D8B030D-6E8A-4147-A177-3AD203B41FA5}">
                      <a16:colId xmlns:a16="http://schemas.microsoft.com/office/drawing/2014/main" val="306353213"/>
                    </a:ext>
                  </a:extLst>
                </a:gridCol>
                <a:gridCol w="1009816">
                  <a:extLst>
                    <a:ext uri="{9D8B030D-6E8A-4147-A177-3AD203B41FA5}">
                      <a16:colId xmlns:a16="http://schemas.microsoft.com/office/drawing/2014/main" val="713696660"/>
                    </a:ext>
                  </a:extLst>
                </a:gridCol>
                <a:gridCol w="591577">
                  <a:extLst>
                    <a:ext uri="{9D8B030D-6E8A-4147-A177-3AD203B41FA5}">
                      <a16:colId xmlns:a16="http://schemas.microsoft.com/office/drawing/2014/main" val="704672423"/>
                    </a:ext>
                  </a:extLst>
                </a:gridCol>
                <a:gridCol w="1952840">
                  <a:extLst>
                    <a:ext uri="{9D8B030D-6E8A-4147-A177-3AD203B41FA5}">
                      <a16:colId xmlns:a16="http://schemas.microsoft.com/office/drawing/2014/main" val="3181666983"/>
                    </a:ext>
                  </a:extLst>
                </a:gridCol>
              </a:tblGrid>
              <a:tr h="159236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2463818"/>
                  </a:ext>
                </a:extLst>
              </a:tr>
              <a:tr h="178220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20.08.2026 - 20.08.2026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640611"/>
                  </a:ext>
                </a:extLst>
              </a:tr>
              <a:tr h="159236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612393"/>
                  </a:ext>
                </a:extLst>
              </a:tr>
              <a:tr h="1592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17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109 368,44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71562"/>
                  </a:ext>
                </a:extLst>
              </a:tr>
              <a:tr h="182810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16 975,29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148910"/>
                  </a:ext>
                </a:extLst>
              </a:tr>
              <a:tr h="159236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618,01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20514"/>
                  </a:ext>
                </a:extLst>
              </a:tr>
              <a:tr h="178220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91 775,14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556915"/>
                  </a:ext>
                </a:extLst>
              </a:tr>
              <a:tr h="159236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4129176"/>
                  </a:ext>
                </a:extLst>
              </a:tr>
              <a:tr h="159236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383811"/>
                  </a:ext>
                </a:extLst>
              </a:tr>
              <a:tr h="159236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495575"/>
                  </a:ext>
                </a:extLst>
              </a:tr>
              <a:tr h="178220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20.08.2026 - 20.08.2026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406081"/>
                  </a:ext>
                </a:extLst>
              </a:tr>
              <a:tr h="15923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774363"/>
                  </a:ext>
                </a:extLst>
              </a:tr>
              <a:tr h="1592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338239"/>
                  </a:ext>
                </a:extLst>
              </a:tr>
              <a:tr h="159236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8981275"/>
                  </a:ext>
                </a:extLst>
              </a:tr>
              <a:tr h="178220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20.08.2026 - 20.08.2026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815192"/>
                  </a:ext>
                </a:extLst>
              </a:tr>
              <a:tr h="15923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694648"/>
                  </a:ext>
                </a:extLst>
              </a:tr>
              <a:tr h="1592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15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17 579,67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732599"/>
                  </a:ext>
                </a:extLst>
              </a:tr>
              <a:tr h="183030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16 975,29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0047021"/>
                  </a:ext>
                </a:extLst>
              </a:tr>
              <a:tr h="1592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459,24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653621"/>
                  </a:ext>
                </a:extLst>
              </a:tr>
              <a:tr h="178220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145,14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466484"/>
                  </a:ext>
                </a:extLst>
              </a:tr>
              <a:tr h="159236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30803"/>
                  </a:ext>
                </a:extLst>
              </a:tr>
              <a:tr h="159236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20.08.2026 - 20.08.2026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6898242"/>
                  </a:ext>
                </a:extLst>
              </a:tr>
              <a:tr h="15923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459343"/>
                  </a:ext>
                </a:extLst>
              </a:tr>
              <a:tr h="1592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03775"/>
                  </a:ext>
                </a:extLst>
              </a:tr>
              <a:tr h="159236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623930"/>
                  </a:ext>
                </a:extLst>
              </a:tr>
              <a:tr h="159236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20.08.2026 - 20.08.2026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5791937"/>
                  </a:ext>
                </a:extLst>
              </a:tr>
              <a:tr h="15923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235067"/>
                  </a:ext>
                </a:extLst>
              </a:tr>
              <a:tr h="20968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91 788,77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798973"/>
                  </a:ext>
                </a:extLst>
              </a:tr>
              <a:tr h="1592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158,77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824465"/>
                  </a:ext>
                </a:extLst>
              </a:tr>
              <a:tr h="178220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91 630,00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982474"/>
                  </a:ext>
                </a:extLst>
              </a:tr>
              <a:tr h="159236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932192"/>
                  </a:ext>
                </a:extLst>
              </a:tr>
              <a:tr h="159236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20.08.2026 - 20.08.2026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0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8465182"/>
                  </a:ext>
                </a:extLst>
              </a:tr>
              <a:tr h="15923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031641"/>
                  </a:ext>
                </a:extLst>
              </a:tr>
              <a:tr h="1592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601" marR="19601" marT="9800" marB="98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158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4306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225</Words>
  <Application>Microsoft Office PowerPoint</Application>
  <PresentationFormat>Widescreen</PresentationFormat>
  <Paragraphs>96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2026-08-21T06:55:06Z</dcterms:created>
  <dcterms:modified xsi:type="dcterms:W3CDTF">2026-08-21T07:00:25Z</dcterms:modified>
</cp:coreProperties>
</file>