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5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2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49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98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94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40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7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67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3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95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8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691E9-7A26-402F-9B0F-78E7EAC3BFA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4C510-AAE8-48A7-8E29-CC7ABBAA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3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19.08.2026&amp;date_to=19.08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222781"/>
              </p:ext>
            </p:extLst>
          </p:nvPr>
        </p:nvGraphicFramePr>
        <p:xfrm>
          <a:off x="1399430" y="850800"/>
          <a:ext cx="9501810" cy="4971435"/>
        </p:xfrm>
        <a:graphic>
          <a:graphicData uri="http://schemas.openxmlformats.org/drawingml/2006/table">
            <a:tbl>
              <a:tblPr/>
              <a:tblGrid>
                <a:gridCol w="1900362">
                  <a:extLst>
                    <a:ext uri="{9D8B030D-6E8A-4147-A177-3AD203B41FA5}">
                      <a16:colId xmlns:a16="http://schemas.microsoft.com/office/drawing/2014/main" val="1077777656"/>
                    </a:ext>
                  </a:extLst>
                </a:gridCol>
                <a:gridCol w="3037398">
                  <a:extLst>
                    <a:ext uri="{9D8B030D-6E8A-4147-A177-3AD203B41FA5}">
                      <a16:colId xmlns:a16="http://schemas.microsoft.com/office/drawing/2014/main" val="2284015320"/>
                    </a:ext>
                  </a:extLst>
                </a:gridCol>
                <a:gridCol w="1701579">
                  <a:extLst>
                    <a:ext uri="{9D8B030D-6E8A-4147-A177-3AD203B41FA5}">
                      <a16:colId xmlns:a16="http://schemas.microsoft.com/office/drawing/2014/main" val="3851917853"/>
                    </a:ext>
                  </a:extLst>
                </a:gridCol>
                <a:gridCol w="962109">
                  <a:extLst>
                    <a:ext uri="{9D8B030D-6E8A-4147-A177-3AD203B41FA5}">
                      <a16:colId xmlns:a16="http://schemas.microsoft.com/office/drawing/2014/main" val="3019684501"/>
                    </a:ext>
                  </a:extLst>
                </a:gridCol>
                <a:gridCol w="1900362">
                  <a:extLst>
                    <a:ext uri="{9D8B030D-6E8A-4147-A177-3AD203B41FA5}">
                      <a16:colId xmlns:a16="http://schemas.microsoft.com/office/drawing/2014/main" val="4153132548"/>
                    </a:ext>
                  </a:extLst>
                </a:gridCol>
              </a:tblGrid>
              <a:tr h="14787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800563"/>
                  </a:ext>
                </a:extLst>
              </a:tr>
              <a:tr h="178207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19.08.2026 - 19.08.2026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501670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752408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1 831,81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114558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1 779,97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233279"/>
                  </a:ext>
                </a:extLst>
              </a:tr>
              <a:tr h="178207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51,84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482650"/>
                  </a:ext>
                </a:extLst>
              </a:tr>
              <a:tr h="147874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019660"/>
                  </a:ext>
                </a:extLst>
              </a:tr>
              <a:tr h="147874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200557"/>
                  </a:ext>
                </a:extLst>
              </a:tr>
              <a:tr h="14787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909889"/>
                  </a:ext>
                </a:extLst>
              </a:tr>
              <a:tr h="178207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19.08.2026 - 19.08.2026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13663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932503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663456"/>
                  </a:ext>
                </a:extLst>
              </a:tr>
              <a:tr h="14787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7413346"/>
                  </a:ext>
                </a:extLst>
              </a:tr>
              <a:tr h="178207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19.08.2026 - 19.08.2026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6547994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530685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198144"/>
                  </a:ext>
                </a:extLst>
              </a:tr>
              <a:tr h="14787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418113"/>
                  </a:ext>
                </a:extLst>
              </a:tr>
              <a:tr h="14787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19.08.2026 - 19.08.2026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546696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78133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594705"/>
                  </a:ext>
                </a:extLst>
              </a:tr>
              <a:tr h="14787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833937"/>
                  </a:ext>
                </a:extLst>
              </a:tr>
              <a:tr h="14787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19.08.2026 - 19.08.2026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964121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216964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1 831,81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968411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1 779,97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477693"/>
                  </a:ext>
                </a:extLst>
              </a:tr>
              <a:tr h="178207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51,84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21804"/>
                  </a:ext>
                </a:extLst>
              </a:tr>
              <a:tr h="14787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694900"/>
                  </a:ext>
                </a:extLst>
              </a:tr>
              <a:tr h="14787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19.08.2026 - 19.08.2026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685247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763887"/>
                  </a:ext>
                </a:extLst>
              </a:tr>
              <a:tr h="14787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320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984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162</Words>
  <Application>Microsoft Office PowerPoint</Application>
  <PresentationFormat>Widescreen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2</cp:revision>
  <dcterms:created xsi:type="dcterms:W3CDTF">2026-08-20T05:22:05Z</dcterms:created>
  <dcterms:modified xsi:type="dcterms:W3CDTF">2026-08-20T05:25:05Z</dcterms:modified>
</cp:coreProperties>
</file>