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83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783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41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28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212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910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6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894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175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A8715-30AC-407D-9A71-B96BED84DA53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795E9-A51F-440A-8676-62FF84EC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054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7.08.2026&amp;date_to=17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809570"/>
              </p:ext>
            </p:extLst>
          </p:nvPr>
        </p:nvGraphicFramePr>
        <p:xfrm>
          <a:off x="1391479" y="1033681"/>
          <a:ext cx="9644930" cy="5066288"/>
        </p:xfrm>
        <a:graphic>
          <a:graphicData uri="http://schemas.openxmlformats.org/drawingml/2006/table">
            <a:tbl>
              <a:tblPr/>
              <a:tblGrid>
                <a:gridCol w="1928986">
                  <a:extLst>
                    <a:ext uri="{9D8B030D-6E8A-4147-A177-3AD203B41FA5}">
                      <a16:colId xmlns:a16="http://schemas.microsoft.com/office/drawing/2014/main" val="1631722340"/>
                    </a:ext>
                  </a:extLst>
                </a:gridCol>
                <a:gridCol w="2961065">
                  <a:extLst>
                    <a:ext uri="{9D8B030D-6E8A-4147-A177-3AD203B41FA5}">
                      <a16:colId xmlns:a16="http://schemas.microsoft.com/office/drawing/2014/main" val="3653996081"/>
                    </a:ext>
                  </a:extLst>
                </a:gridCol>
                <a:gridCol w="1757239">
                  <a:extLst>
                    <a:ext uri="{9D8B030D-6E8A-4147-A177-3AD203B41FA5}">
                      <a16:colId xmlns:a16="http://schemas.microsoft.com/office/drawing/2014/main" val="2992453601"/>
                    </a:ext>
                  </a:extLst>
                </a:gridCol>
                <a:gridCol w="1068654">
                  <a:extLst>
                    <a:ext uri="{9D8B030D-6E8A-4147-A177-3AD203B41FA5}">
                      <a16:colId xmlns:a16="http://schemas.microsoft.com/office/drawing/2014/main" val="3012484767"/>
                    </a:ext>
                  </a:extLst>
                </a:gridCol>
                <a:gridCol w="1928986">
                  <a:extLst>
                    <a:ext uri="{9D8B030D-6E8A-4147-A177-3AD203B41FA5}">
                      <a16:colId xmlns:a16="http://schemas.microsoft.com/office/drawing/2014/main" val="3588448771"/>
                    </a:ext>
                  </a:extLst>
                </a:gridCol>
              </a:tblGrid>
              <a:tr h="17554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5908005"/>
                  </a:ext>
                </a:extLst>
              </a:tr>
              <a:tr h="20574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17.08.2026 - 17.08.2026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874372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436883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7 985,93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630679"/>
                  </a:ext>
                </a:extLst>
              </a:tr>
              <a:tr h="205746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7 985,93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653210"/>
                  </a:ext>
                </a:extLst>
              </a:tr>
              <a:tr h="175546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901826"/>
                  </a:ext>
                </a:extLst>
              </a:tr>
              <a:tr h="175546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014859"/>
                  </a:ext>
                </a:extLst>
              </a:tr>
              <a:tr h="175546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794501"/>
                  </a:ext>
                </a:extLst>
              </a:tr>
              <a:tr h="20574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17.08.2026 - 17.08.2026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7631243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805081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684191"/>
                  </a:ext>
                </a:extLst>
              </a:tr>
              <a:tr h="17554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345707"/>
                  </a:ext>
                </a:extLst>
              </a:tr>
              <a:tr h="205746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17.08.2026 - 17.08.2026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210967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523467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7 985,93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6464272"/>
                  </a:ext>
                </a:extLst>
              </a:tr>
              <a:tr h="20574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7 985,93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500" dirty="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327748"/>
                  </a:ext>
                </a:extLst>
              </a:tr>
              <a:tr h="17554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287419"/>
                  </a:ext>
                </a:extLst>
              </a:tr>
              <a:tr h="17554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17.08.2026 - 17.08.2026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527573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24128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399945"/>
                  </a:ext>
                </a:extLst>
              </a:tr>
              <a:tr h="17554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763404"/>
                  </a:ext>
                </a:extLst>
              </a:tr>
              <a:tr h="17554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17.08.2026 - 17.08.2026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5463018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433342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478158"/>
                  </a:ext>
                </a:extLst>
              </a:tr>
              <a:tr h="17554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3908151"/>
                  </a:ext>
                </a:extLst>
              </a:tr>
              <a:tr h="175546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17.08.2026 - 17.08.2026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969588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611093"/>
                  </a:ext>
                </a:extLst>
              </a:tr>
              <a:tr h="175546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>
                        <a:effectLst/>
                      </a:endParaRPr>
                    </a:p>
                  </a:txBody>
                  <a:tcPr marL="27367" marR="27367" marT="13683" marB="136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313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592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148</Words>
  <Application>Microsoft Office PowerPoint</Application>
  <PresentationFormat>Widescreen</PresentationFormat>
  <Paragraphs>72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2</cp:revision>
  <dcterms:created xsi:type="dcterms:W3CDTF">2026-08-18T05:42:19Z</dcterms:created>
  <dcterms:modified xsi:type="dcterms:W3CDTF">2026-08-18T05:45:05Z</dcterms:modified>
</cp:coreProperties>
</file>