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41388-8531-4422-A1E0-825B668AEFF9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6E6E8-0DC3-41F4-AEAD-93281D09F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672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41388-8531-4422-A1E0-825B668AEFF9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6E6E8-0DC3-41F4-AEAD-93281D09F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967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41388-8531-4422-A1E0-825B668AEFF9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6E6E8-0DC3-41F4-AEAD-93281D09F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912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41388-8531-4422-A1E0-825B668AEFF9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6E6E8-0DC3-41F4-AEAD-93281D09F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330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41388-8531-4422-A1E0-825B668AEFF9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6E6E8-0DC3-41F4-AEAD-93281D09F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765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41388-8531-4422-A1E0-825B668AEFF9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6E6E8-0DC3-41F4-AEAD-93281D09F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034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41388-8531-4422-A1E0-825B668AEFF9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6E6E8-0DC3-41F4-AEAD-93281D09F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402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41388-8531-4422-A1E0-825B668AEFF9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6E6E8-0DC3-41F4-AEAD-93281D09F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244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41388-8531-4422-A1E0-825B668AEFF9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6E6E8-0DC3-41F4-AEAD-93281D09F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135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41388-8531-4422-A1E0-825B668AEFF9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6E6E8-0DC3-41F4-AEAD-93281D09F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290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41388-8531-4422-A1E0-825B668AEFF9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6E6E8-0DC3-41F4-AEAD-93281D09F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626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41388-8531-4422-A1E0-825B668AEFF9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6E6E8-0DC3-41F4-AEAD-93281D09F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702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212.122.164.250/sebra/dwh/done_payments_old.jsp?bo_code=074*******&amp;date_from=14.08.2026&amp;date_to=14.08.2026&amp;execute=yes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0153973"/>
              </p:ext>
            </p:extLst>
          </p:nvPr>
        </p:nvGraphicFramePr>
        <p:xfrm>
          <a:off x="1359672" y="604309"/>
          <a:ext cx="9454100" cy="5466314"/>
        </p:xfrm>
        <a:graphic>
          <a:graphicData uri="http://schemas.openxmlformats.org/drawingml/2006/table">
            <a:tbl>
              <a:tblPr/>
              <a:tblGrid>
                <a:gridCol w="1890820">
                  <a:extLst>
                    <a:ext uri="{9D8B030D-6E8A-4147-A177-3AD203B41FA5}">
                      <a16:colId xmlns:a16="http://schemas.microsoft.com/office/drawing/2014/main" val="2079280364"/>
                    </a:ext>
                  </a:extLst>
                </a:gridCol>
                <a:gridCol w="3579678">
                  <a:extLst>
                    <a:ext uri="{9D8B030D-6E8A-4147-A177-3AD203B41FA5}">
                      <a16:colId xmlns:a16="http://schemas.microsoft.com/office/drawing/2014/main" val="1286524139"/>
                    </a:ext>
                  </a:extLst>
                </a:gridCol>
                <a:gridCol w="1256307">
                  <a:extLst>
                    <a:ext uri="{9D8B030D-6E8A-4147-A177-3AD203B41FA5}">
                      <a16:colId xmlns:a16="http://schemas.microsoft.com/office/drawing/2014/main" val="1660480118"/>
                    </a:ext>
                  </a:extLst>
                </a:gridCol>
                <a:gridCol w="836475">
                  <a:extLst>
                    <a:ext uri="{9D8B030D-6E8A-4147-A177-3AD203B41FA5}">
                      <a16:colId xmlns:a16="http://schemas.microsoft.com/office/drawing/2014/main" val="4014398198"/>
                    </a:ext>
                  </a:extLst>
                </a:gridCol>
                <a:gridCol w="1890820">
                  <a:extLst>
                    <a:ext uri="{9D8B030D-6E8A-4147-A177-3AD203B41FA5}">
                      <a16:colId xmlns:a16="http://schemas.microsoft.com/office/drawing/2014/main" val="2483114860"/>
                    </a:ext>
                  </a:extLst>
                </a:gridCol>
              </a:tblGrid>
              <a:tr h="126849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Обобщено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F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0156593"/>
                  </a:ext>
                </a:extLst>
              </a:tr>
              <a:tr h="126849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u="none" strike="noStrike" dirty="0">
                          <a:solidFill>
                            <a:srgbClr val="8B008B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М-во на иновациите и растежа ( 074******* 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F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14.08.2026 - 14.08.2026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F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3329440"/>
                  </a:ext>
                </a:extLst>
              </a:tr>
              <a:tr h="126849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3733410"/>
                  </a:ext>
                </a:extLst>
              </a:tr>
              <a:tr h="126849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20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45 004,56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9105981"/>
                  </a:ext>
                </a:extLst>
              </a:tr>
              <a:tr h="237647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Заплати, възнаграждения и други плащания за персонала - нетна сума за изплащане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20 919,00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5984124"/>
                  </a:ext>
                </a:extLst>
              </a:tr>
              <a:tr h="126849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609,52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2190448"/>
                  </a:ext>
                </a:extLst>
              </a:tr>
              <a:tr h="126849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 разходи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5,00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0181453"/>
                  </a:ext>
                </a:extLst>
              </a:tr>
              <a:tr h="186904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16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23 471,04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8085108"/>
                  </a:ext>
                </a:extLst>
              </a:tr>
              <a:tr h="254441">
                <a:tc gridSpan="5">
                  <a:txBody>
                    <a:bodyPr/>
                    <a:lstStyle/>
                    <a:p>
                      <a:pPr algn="ctr"/>
                      <a:endParaRPr lang="bg-BG" sz="900" b="1" dirty="0" smtClean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bg-BG" sz="900" b="1" dirty="0" smtClean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</a:t>
                      </a:r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бюджетни организации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F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3622373"/>
                  </a:ext>
                </a:extLst>
              </a:tr>
              <a:tr h="126849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иновациите и растежа ( 074******* )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F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14.08.2026 - 14.08.2026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F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2639837"/>
                  </a:ext>
                </a:extLst>
              </a:tr>
              <a:tr h="126849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5420054"/>
                  </a:ext>
                </a:extLst>
              </a:tr>
              <a:tr h="126849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6138947"/>
                  </a:ext>
                </a:extLst>
              </a:tr>
              <a:tr h="126849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F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9936291"/>
                  </a:ext>
                </a:extLst>
              </a:tr>
              <a:tr h="126849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иновациите и растежа-ЦУ (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F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14.08.2026 - 14.08.2026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F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8996923"/>
                  </a:ext>
                </a:extLst>
              </a:tr>
              <a:tr h="126849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1000081"/>
                  </a:ext>
                </a:extLst>
              </a:tr>
              <a:tr h="126849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20 919,00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1258266"/>
                  </a:ext>
                </a:extLst>
              </a:tr>
              <a:tr h="237647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Заплати, възнаграждения и други плащания за персонала - нетна сума за изплащане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20 919,00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6307134"/>
                  </a:ext>
                </a:extLst>
              </a:tr>
              <a:tr h="126849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F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2213011"/>
                  </a:ext>
                </a:extLst>
              </a:tr>
              <a:tr h="126849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БАИ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F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14.08.2026 - 14.08.2026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F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9751493"/>
                  </a:ext>
                </a:extLst>
              </a:tr>
              <a:tr h="126849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1356316"/>
                  </a:ext>
                </a:extLst>
              </a:tr>
              <a:tr h="126849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8185662"/>
                  </a:ext>
                </a:extLst>
              </a:tr>
              <a:tr h="126849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F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1317003"/>
                  </a:ext>
                </a:extLst>
              </a:tr>
              <a:tr h="126849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ИАНМСП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F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14.08.2026 - 14.08.2026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F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4250276"/>
                  </a:ext>
                </a:extLst>
              </a:tr>
              <a:tr h="126849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0925985"/>
                  </a:ext>
                </a:extLst>
              </a:tr>
              <a:tr h="126849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19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24 085,56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4798119"/>
                  </a:ext>
                </a:extLst>
              </a:tr>
              <a:tr h="126849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609,52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1015995"/>
                  </a:ext>
                </a:extLst>
              </a:tr>
              <a:tr h="126849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xxxx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 разходи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5,00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3777806"/>
                  </a:ext>
                </a:extLst>
              </a:tr>
              <a:tr h="126849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16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23 471,04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5592517"/>
                  </a:ext>
                </a:extLst>
              </a:tr>
              <a:tr h="126849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F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6449851"/>
                  </a:ext>
                </a:extLst>
              </a:tr>
              <a:tr h="126849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НИФ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F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14.08.2026 - 14.08.2026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F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2356876"/>
                  </a:ext>
                </a:extLst>
              </a:tr>
              <a:tr h="126849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3070766"/>
                  </a:ext>
                </a:extLst>
              </a:tr>
              <a:tr h="126849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869" marR="19869" marT="9935" marB="99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38967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01387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219</Words>
  <Application>Microsoft Office PowerPoint</Application>
  <PresentationFormat>Widescreen</PresentationFormat>
  <Paragraphs>95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SARI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Gergana Koleva</dc:creator>
  <cp:lastModifiedBy>Gergana Koleva</cp:lastModifiedBy>
  <cp:revision>1</cp:revision>
  <dcterms:created xsi:type="dcterms:W3CDTF">2026-08-17T05:48:46Z</dcterms:created>
  <dcterms:modified xsi:type="dcterms:W3CDTF">2026-08-17T05:52:41Z</dcterms:modified>
</cp:coreProperties>
</file>