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05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72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7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8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74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47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4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88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4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10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59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16EFA-308E-4CB8-965F-3886A738A94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712F5-46BC-450C-B267-F3FE9FB65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3.08.2026&amp;date_to=13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030145"/>
              </p:ext>
            </p:extLst>
          </p:nvPr>
        </p:nvGraphicFramePr>
        <p:xfrm>
          <a:off x="1296062" y="723566"/>
          <a:ext cx="9652885" cy="5604160"/>
        </p:xfrm>
        <a:graphic>
          <a:graphicData uri="http://schemas.openxmlformats.org/drawingml/2006/table">
            <a:tbl>
              <a:tblPr/>
              <a:tblGrid>
                <a:gridCol w="1930577">
                  <a:extLst>
                    <a:ext uri="{9D8B030D-6E8A-4147-A177-3AD203B41FA5}">
                      <a16:colId xmlns:a16="http://schemas.microsoft.com/office/drawing/2014/main" val="2936602776"/>
                    </a:ext>
                  </a:extLst>
                </a:gridCol>
                <a:gridCol w="3182112">
                  <a:extLst>
                    <a:ext uri="{9D8B030D-6E8A-4147-A177-3AD203B41FA5}">
                      <a16:colId xmlns:a16="http://schemas.microsoft.com/office/drawing/2014/main" val="2720851955"/>
                    </a:ext>
                  </a:extLst>
                </a:gridCol>
                <a:gridCol w="1470992">
                  <a:extLst>
                    <a:ext uri="{9D8B030D-6E8A-4147-A177-3AD203B41FA5}">
                      <a16:colId xmlns:a16="http://schemas.microsoft.com/office/drawing/2014/main" val="1501580001"/>
                    </a:ext>
                  </a:extLst>
                </a:gridCol>
                <a:gridCol w="1138627">
                  <a:extLst>
                    <a:ext uri="{9D8B030D-6E8A-4147-A177-3AD203B41FA5}">
                      <a16:colId xmlns:a16="http://schemas.microsoft.com/office/drawing/2014/main" val="4001589619"/>
                    </a:ext>
                  </a:extLst>
                </a:gridCol>
                <a:gridCol w="1930577">
                  <a:extLst>
                    <a:ext uri="{9D8B030D-6E8A-4147-A177-3AD203B41FA5}">
                      <a16:colId xmlns:a16="http://schemas.microsoft.com/office/drawing/2014/main" val="3203571504"/>
                    </a:ext>
                  </a:extLst>
                </a:gridCol>
              </a:tblGrid>
              <a:tr h="12255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797978"/>
                  </a:ext>
                </a:extLst>
              </a:tr>
              <a:tr h="12255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13.08.2026 - 13.08.2026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472891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708094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42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126 798,45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601678"/>
                  </a:ext>
                </a:extLst>
              </a:tr>
              <a:tr h="22977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5 463,05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532128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4 848,18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740335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116 487,22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196873"/>
                  </a:ext>
                </a:extLst>
              </a:tr>
              <a:tr h="122550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145654"/>
                  </a:ext>
                </a:extLst>
              </a:tr>
              <a:tr h="122550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176118"/>
                  </a:ext>
                </a:extLst>
              </a:tr>
              <a:tr h="12255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421447"/>
                  </a:ext>
                </a:extLst>
              </a:tr>
              <a:tr h="12255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13.08.2026 - 13.08.2026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2320305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620886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785913"/>
                  </a:ext>
                </a:extLst>
              </a:tr>
              <a:tr h="122550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690053"/>
                  </a:ext>
                </a:extLst>
              </a:tr>
              <a:tr h="12255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13.08.2026 - 13.08.2026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941028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487914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9 093,75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195617"/>
                  </a:ext>
                </a:extLst>
              </a:tr>
              <a:tr h="22977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5 463,05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613250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3 350,70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217197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280,00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007522"/>
                  </a:ext>
                </a:extLst>
              </a:tr>
              <a:tr h="122550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38952"/>
                  </a:ext>
                </a:extLst>
              </a:tr>
              <a:tr h="122550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13.08.2026 - 13.08.2026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109203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124663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13864"/>
                  </a:ext>
                </a:extLst>
              </a:tr>
              <a:tr h="122550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965558"/>
                  </a:ext>
                </a:extLst>
              </a:tr>
              <a:tr h="122550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( 0740020001 )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13.08.2026 - 13.08.2026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000738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22559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117 704,70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3249119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1 497,48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959967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22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116 207,22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358335"/>
                  </a:ext>
                </a:extLst>
              </a:tr>
              <a:tr h="122550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052023"/>
                  </a:ext>
                </a:extLst>
              </a:tr>
              <a:tr h="122550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13.08.2026 - 13.08.2026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334799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519659"/>
                  </a:ext>
                </a:extLst>
              </a:tr>
              <a:tr h="12255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156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74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224</Words>
  <Application>Microsoft Office PowerPoint</Application>
  <PresentationFormat>Widescreen</PresentationFormat>
  <Paragraphs>96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2026-08-14T06:19:30Z</dcterms:created>
  <dcterms:modified xsi:type="dcterms:W3CDTF">2026-08-14T06:22:22Z</dcterms:modified>
</cp:coreProperties>
</file>