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1BE3-8369-4344-AA27-044EE8A489F7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6E6-DBCA-4EDE-814F-C6B3BE99C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938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1BE3-8369-4344-AA27-044EE8A489F7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6E6-DBCA-4EDE-814F-C6B3BE99C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582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1BE3-8369-4344-AA27-044EE8A489F7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6E6-DBCA-4EDE-814F-C6B3BE99C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16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1BE3-8369-4344-AA27-044EE8A489F7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6E6-DBCA-4EDE-814F-C6B3BE99C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831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1BE3-8369-4344-AA27-044EE8A489F7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6E6-DBCA-4EDE-814F-C6B3BE99C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890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1BE3-8369-4344-AA27-044EE8A489F7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6E6-DBCA-4EDE-814F-C6B3BE99C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13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1BE3-8369-4344-AA27-044EE8A489F7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6E6-DBCA-4EDE-814F-C6B3BE99C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727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1BE3-8369-4344-AA27-044EE8A489F7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6E6-DBCA-4EDE-814F-C6B3BE99C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80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1BE3-8369-4344-AA27-044EE8A489F7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6E6-DBCA-4EDE-814F-C6B3BE99C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58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1BE3-8369-4344-AA27-044EE8A489F7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6E6-DBCA-4EDE-814F-C6B3BE99C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177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1BE3-8369-4344-AA27-044EE8A489F7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6E6-DBCA-4EDE-814F-C6B3BE99C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754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E1BE3-8369-4344-AA27-044EE8A489F7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436E6-DBCA-4EDE-814F-C6B3BE99C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4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12.08.2026&amp;date_to=12.08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766359"/>
              </p:ext>
            </p:extLst>
          </p:nvPr>
        </p:nvGraphicFramePr>
        <p:xfrm>
          <a:off x="1160892" y="389631"/>
          <a:ext cx="9827810" cy="5322144"/>
        </p:xfrm>
        <a:graphic>
          <a:graphicData uri="http://schemas.openxmlformats.org/drawingml/2006/table">
            <a:tbl>
              <a:tblPr/>
              <a:tblGrid>
                <a:gridCol w="1965562">
                  <a:extLst>
                    <a:ext uri="{9D8B030D-6E8A-4147-A177-3AD203B41FA5}">
                      <a16:colId xmlns:a16="http://schemas.microsoft.com/office/drawing/2014/main" val="2806790442"/>
                    </a:ext>
                  </a:extLst>
                </a:gridCol>
                <a:gridCol w="2717755">
                  <a:extLst>
                    <a:ext uri="{9D8B030D-6E8A-4147-A177-3AD203B41FA5}">
                      <a16:colId xmlns:a16="http://schemas.microsoft.com/office/drawing/2014/main" val="3738540333"/>
                    </a:ext>
                  </a:extLst>
                </a:gridCol>
                <a:gridCol w="1900361">
                  <a:extLst>
                    <a:ext uri="{9D8B030D-6E8A-4147-A177-3AD203B41FA5}">
                      <a16:colId xmlns:a16="http://schemas.microsoft.com/office/drawing/2014/main" val="3130306902"/>
                    </a:ext>
                  </a:extLst>
                </a:gridCol>
                <a:gridCol w="1278570">
                  <a:extLst>
                    <a:ext uri="{9D8B030D-6E8A-4147-A177-3AD203B41FA5}">
                      <a16:colId xmlns:a16="http://schemas.microsoft.com/office/drawing/2014/main" val="2735016085"/>
                    </a:ext>
                  </a:extLst>
                </a:gridCol>
                <a:gridCol w="1965562">
                  <a:extLst>
                    <a:ext uri="{9D8B030D-6E8A-4147-A177-3AD203B41FA5}">
                      <a16:colId xmlns:a16="http://schemas.microsoft.com/office/drawing/2014/main" val="676760889"/>
                    </a:ext>
                  </a:extLst>
                </a:gridCol>
              </a:tblGrid>
              <a:tr h="138619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1179445"/>
                  </a:ext>
                </a:extLst>
              </a:tr>
              <a:tr h="242582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12.08.2026 - 12.08.2026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888038"/>
                  </a:ext>
                </a:extLst>
              </a:tr>
              <a:tr h="138619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500596"/>
                  </a:ext>
                </a:extLst>
              </a:tr>
              <a:tr h="138619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56 797,66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3093965"/>
                  </a:ext>
                </a:extLst>
              </a:tr>
              <a:tr h="138619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1 797,66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2294662"/>
                  </a:ext>
                </a:extLst>
              </a:tr>
              <a:tr h="242582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55 000,00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483971"/>
                  </a:ext>
                </a:extLst>
              </a:tr>
              <a:tr h="138619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263150"/>
                  </a:ext>
                </a:extLst>
              </a:tr>
              <a:tr h="138619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312223"/>
                  </a:ext>
                </a:extLst>
              </a:tr>
              <a:tr h="138619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1374506"/>
                  </a:ext>
                </a:extLst>
              </a:tr>
              <a:tr h="242582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12.08.2026 - 12.08.2026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113668"/>
                  </a:ext>
                </a:extLst>
              </a:tr>
              <a:tr h="138619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390299"/>
                  </a:ext>
                </a:extLst>
              </a:tr>
              <a:tr h="13861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2342504"/>
                  </a:ext>
                </a:extLst>
              </a:tr>
              <a:tr h="138619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096731"/>
                  </a:ext>
                </a:extLst>
              </a:tr>
              <a:tr h="242582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12.08.2026 - 12.08.2026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1254416"/>
                  </a:ext>
                </a:extLst>
              </a:tr>
              <a:tr h="138619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89719"/>
                  </a:ext>
                </a:extLst>
              </a:tr>
              <a:tr h="138619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6645031"/>
                  </a:ext>
                </a:extLst>
              </a:tr>
              <a:tr h="138619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296556"/>
                  </a:ext>
                </a:extLst>
              </a:tr>
              <a:tr h="138619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12.08.2026 - 12.08.2026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234304"/>
                  </a:ext>
                </a:extLst>
              </a:tr>
              <a:tr h="138619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423377"/>
                  </a:ext>
                </a:extLst>
              </a:tr>
              <a:tr h="192050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70345"/>
                  </a:ext>
                </a:extLst>
              </a:tr>
              <a:tr h="138619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131773"/>
                  </a:ext>
                </a:extLst>
              </a:tr>
              <a:tr h="138619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12.08.2026 - 12.08.2026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1444789"/>
                  </a:ext>
                </a:extLst>
              </a:tr>
              <a:tr h="138619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143682"/>
                  </a:ext>
                </a:extLst>
              </a:tr>
              <a:tr h="13861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56 797,66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764812"/>
                  </a:ext>
                </a:extLst>
              </a:tr>
              <a:tr h="13861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1 797,66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0216067"/>
                  </a:ext>
                </a:extLst>
              </a:tr>
              <a:tr h="242582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55 000,00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303616"/>
                  </a:ext>
                </a:extLst>
              </a:tr>
              <a:tr h="138619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8021168"/>
                  </a:ext>
                </a:extLst>
              </a:tr>
              <a:tr h="138619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12.08.2026 - 12.08.2026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1824360"/>
                  </a:ext>
                </a:extLst>
              </a:tr>
              <a:tr h="138619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044614"/>
                  </a:ext>
                </a:extLst>
              </a:tr>
              <a:tr h="13861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854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6064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168</Words>
  <Application>Microsoft Office PowerPoint</Application>
  <PresentationFormat>Widescreen</PresentationFormat>
  <Paragraphs>80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1</cp:revision>
  <dcterms:created xsi:type="dcterms:W3CDTF">2026-08-13T13:06:59Z</dcterms:created>
  <dcterms:modified xsi:type="dcterms:W3CDTF">2026-08-13T13:10:19Z</dcterms:modified>
</cp:coreProperties>
</file>