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1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08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7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6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6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0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99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4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48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6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0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473B2-F8FD-40FB-AEA7-C873D99FC68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6737A-A357-44F7-81C0-4470790ED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7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1.08.2026&amp;date_to=11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708222"/>
              </p:ext>
            </p:extLst>
          </p:nvPr>
        </p:nvGraphicFramePr>
        <p:xfrm>
          <a:off x="1049572" y="787185"/>
          <a:ext cx="9835765" cy="5588505"/>
        </p:xfrm>
        <a:graphic>
          <a:graphicData uri="http://schemas.openxmlformats.org/drawingml/2006/table">
            <a:tbl>
              <a:tblPr/>
              <a:tblGrid>
                <a:gridCol w="1967153">
                  <a:extLst>
                    <a:ext uri="{9D8B030D-6E8A-4147-A177-3AD203B41FA5}">
                      <a16:colId xmlns:a16="http://schemas.microsoft.com/office/drawing/2014/main" val="3702800663"/>
                    </a:ext>
                  </a:extLst>
                </a:gridCol>
                <a:gridCol w="3193244">
                  <a:extLst>
                    <a:ext uri="{9D8B030D-6E8A-4147-A177-3AD203B41FA5}">
                      <a16:colId xmlns:a16="http://schemas.microsoft.com/office/drawing/2014/main" val="3637208628"/>
                    </a:ext>
                  </a:extLst>
                </a:gridCol>
                <a:gridCol w="1622066">
                  <a:extLst>
                    <a:ext uri="{9D8B030D-6E8A-4147-A177-3AD203B41FA5}">
                      <a16:colId xmlns:a16="http://schemas.microsoft.com/office/drawing/2014/main" val="768997544"/>
                    </a:ext>
                  </a:extLst>
                </a:gridCol>
                <a:gridCol w="1086149">
                  <a:extLst>
                    <a:ext uri="{9D8B030D-6E8A-4147-A177-3AD203B41FA5}">
                      <a16:colId xmlns:a16="http://schemas.microsoft.com/office/drawing/2014/main" val="1225405265"/>
                    </a:ext>
                  </a:extLst>
                </a:gridCol>
                <a:gridCol w="1967153">
                  <a:extLst>
                    <a:ext uri="{9D8B030D-6E8A-4147-A177-3AD203B41FA5}">
                      <a16:colId xmlns:a16="http://schemas.microsoft.com/office/drawing/2014/main" val="2592203717"/>
                    </a:ext>
                  </a:extLst>
                </a:gridCol>
              </a:tblGrid>
              <a:tr h="11880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190979"/>
                  </a:ext>
                </a:extLst>
              </a:tr>
              <a:tr h="11880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11.08.2026 - 11.08.2026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368386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708227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31 376,54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3861"/>
                  </a:ext>
                </a:extLst>
              </a:tr>
              <a:tr h="22233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141,89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593486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5 795,72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503806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25 438,93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1115063"/>
                  </a:ext>
                </a:extLst>
              </a:tr>
              <a:tr h="118803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181355"/>
                  </a:ext>
                </a:extLst>
              </a:tr>
              <a:tr h="118803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911364"/>
                  </a:ext>
                </a:extLst>
              </a:tr>
              <a:tr h="11880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187125"/>
                  </a:ext>
                </a:extLst>
              </a:tr>
              <a:tr h="11880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11.08.2026 - 11.08.2026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934762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52959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86229"/>
                  </a:ext>
                </a:extLst>
              </a:tr>
              <a:tr h="24180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920683"/>
                  </a:ext>
                </a:extLst>
              </a:tr>
              <a:tr h="11880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11.08.2026 - 11.08.2026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204524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726438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30 357,50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535340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4 918,57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955609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25 438,93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805109"/>
                  </a:ext>
                </a:extLst>
              </a:tr>
              <a:tr h="17362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32354"/>
                  </a:ext>
                </a:extLst>
              </a:tr>
              <a:tr h="11880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11.08.2026 - 11.08.2026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847510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352407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296867"/>
                  </a:ext>
                </a:extLst>
              </a:tr>
              <a:tr h="118803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22710"/>
                  </a:ext>
                </a:extLst>
              </a:tr>
              <a:tr h="11880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11.08.2026 - 11.08.2026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350207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16700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877,15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618397"/>
                  </a:ext>
                </a:extLst>
              </a:tr>
              <a:tr h="17681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877,15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33829"/>
                  </a:ext>
                </a:extLst>
              </a:tr>
              <a:tr h="118803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032335"/>
                  </a:ext>
                </a:extLst>
              </a:tr>
              <a:tr h="11880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11.08.2026 - 11.08.2026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658224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81707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141,89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25889"/>
                  </a:ext>
                </a:extLst>
              </a:tr>
              <a:tr h="222331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141,89</a:t>
                      </a: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239" marR="20239" marT="10119" marB="101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90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143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217</Words>
  <Application>Microsoft Office PowerPoint</Application>
  <PresentationFormat>Widescreen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2026-08-13T13:13:12Z</dcterms:created>
  <dcterms:modified xsi:type="dcterms:W3CDTF">2026-08-13T13:16:32Z</dcterms:modified>
</cp:coreProperties>
</file>