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22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2866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2516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379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403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401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9299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4408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7767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560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0057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B960F-6534-4E4B-A235-84D55FC69189}" type="datetimeFigureOut">
              <a:rPr lang="bg-BG" smtClean="0"/>
              <a:t>11.8.2026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F0896-76EC-47B7-83B9-F0358423299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040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130156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871300"/>
              </p:ext>
            </p:extLst>
          </p:nvPr>
        </p:nvGraphicFramePr>
        <p:xfrm>
          <a:off x="453082" y="411901"/>
          <a:ext cx="11269361" cy="6058315"/>
        </p:xfrm>
        <a:graphic>
          <a:graphicData uri="http://schemas.openxmlformats.org/drawingml/2006/table">
            <a:tbl>
              <a:tblPr/>
              <a:tblGrid>
                <a:gridCol w="1260447">
                  <a:extLst>
                    <a:ext uri="{9D8B030D-6E8A-4147-A177-3AD203B41FA5}">
                      <a16:colId xmlns:a16="http://schemas.microsoft.com/office/drawing/2014/main" val="835681819"/>
                    </a:ext>
                  </a:extLst>
                </a:gridCol>
                <a:gridCol w="5296871">
                  <a:extLst>
                    <a:ext uri="{9D8B030D-6E8A-4147-A177-3AD203B41FA5}">
                      <a16:colId xmlns:a16="http://schemas.microsoft.com/office/drawing/2014/main" val="1386885427"/>
                    </a:ext>
                  </a:extLst>
                </a:gridCol>
                <a:gridCol w="1046205">
                  <a:extLst>
                    <a:ext uri="{9D8B030D-6E8A-4147-A177-3AD203B41FA5}">
                      <a16:colId xmlns:a16="http://schemas.microsoft.com/office/drawing/2014/main" val="2965093609"/>
                    </a:ext>
                  </a:extLst>
                </a:gridCol>
                <a:gridCol w="1411966">
                  <a:extLst>
                    <a:ext uri="{9D8B030D-6E8A-4147-A177-3AD203B41FA5}">
                      <a16:colId xmlns:a16="http://schemas.microsoft.com/office/drawing/2014/main" val="1456776002"/>
                    </a:ext>
                  </a:extLst>
                </a:gridCol>
                <a:gridCol w="2253872">
                  <a:extLst>
                    <a:ext uri="{9D8B030D-6E8A-4147-A177-3AD203B41FA5}">
                      <a16:colId xmlns:a16="http://schemas.microsoft.com/office/drawing/2014/main" val="705612328"/>
                    </a:ext>
                  </a:extLst>
                </a:gridCol>
              </a:tblGrid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432968"/>
                  </a:ext>
                </a:extLst>
              </a:tr>
              <a:tr h="24738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10.08.2026 - 10.08.2026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76817"/>
                  </a:ext>
                </a:extLst>
              </a:tr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65748"/>
                  </a:ext>
                </a:extLst>
              </a:tr>
              <a:tr h="30960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1 707,61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118654"/>
                  </a:ext>
                </a:extLst>
              </a:tr>
              <a:tr h="32420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12 601,59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438795"/>
                  </a:ext>
                </a:extLst>
              </a:tr>
              <a:tr h="28932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3 947,49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227214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18 256,69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939172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642005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52508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775682"/>
                  </a:ext>
                </a:extLst>
              </a:tr>
              <a:tr h="24738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а-ЦУ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10.08.2026 - 10.08.2026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150385"/>
                  </a:ext>
                </a:extLst>
              </a:tr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162574"/>
                  </a:ext>
                </a:extLst>
              </a:tr>
              <a:tr h="32526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9 560,52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48115"/>
                  </a:ext>
                </a:extLst>
              </a:tr>
              <a:tr h="31069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3 947,49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950948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13 508,01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385384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006372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106562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10.08.2026 - 10.08.2026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050081"/>
                  </a:ext>
                </a:extLst>
              </a:tr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06092"/>
                  </a:ext>
                </a:extLst>
              </a:tr>
              <a:tr h="31493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1 707,61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753153"/>
                  </a:ext>
                </a:extLst>
              </a:tr>
              <a:tr h="28884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2 428,95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328087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4 136,56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099121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990947"/>
                  </a:ext>
                </a:extLst>
              </a:tr>
              <a:tr h="17261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28764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10.08.2026 - 10.08.2026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288047"/>
                  </a:ext>
                </a:extLst>
              </a:tr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179848"/>
                  </a:ext>
                </a:extLst>
              </a:tr>
              <a:tr h="29359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612,12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136028"/>
                  </a:ext>
                </a:extLst>
              </a:tr>
              <a:tr h="17261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612,12</a:t>
                      </a: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1" marR="25901" marT="12950" marB="129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261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545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173</Words>
  <Application>Microsoft Office PowerPoint</Application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2026-08-11T06:29:48Z</dcterms:created>
  <dcterms:modified xsi:type="dcterms:W3CDTF">2026-08-11T06:34:30Z</dcterms:modified>
</cp:coreProperties>
</file>