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2499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1978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8872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34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0627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5907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5747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35523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9397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5135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2350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4FD4-FA89-4D02-AED1-A2DE7D0D4D76}" type="datetimeFigureOut">
              <a:rPr lang="bg-BG" smtClean="0"/>
              <a:t>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A918B-AE80-4606-B235-9674D007AF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070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767691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747933"/>
              </p:ext>
            </p:extLst>
          </p:nvPr>
        </p:nvGraphicFramePr>
        <p:xfrm>
          <a:off x="576650" y="469556"/>
          <a:ext cx="11071654" cy="5832390"/>
        </p:xfrm>
        <a:graphic>
          <a:graphicData uri="http://schemas.openxmlformats.org/drawingml/2006/table">
            <a:tbl>
              <a:tblPr/>
              <a:tblGrid>
                <a:gridCol w="996777">
                  <a:extLst>
                    <a:ext uri="{9D8B030D-6E8A-4147-A177-3AD203B41FA5}">
                      <a16:colId xmlns:a16="http://schemas.microsoft.com/office/drawing/2014/main" val="2178566562"/>
                    </a:ext>
                  </a:extLst>
                </a:gridCol>
                <a:gridCol w="5687220">
                  <a:extLst>
                    <a:ext uri="{9D8B030D-6E8A-4147-A177-3AD203B41FA5}">
                      <a16:colId xmlns:a16="http://schemas.microsoft.com/office/drawing/2014/main" val="1421100469"/>
                    </a:ext>
                  </a:extLst>
                </a:gridCol>
                <a:gridCol w="1008752">
                  <a:extLst>
                    <a:ext uri="{9D8B030D-6E8A-4147-A177-3AD203B41FA5}">
                      <a16:colId xmlns:a16="http://schemas.microsoft.com/office/drawing/2014/main" val="1794632686"/>
                    </a:ext>
                  </a:extLst>
                </a:gridCol>
                <a:gridCol w="1164574">
                  <a:extLst>
                    <a:ext uri="{9D8B030D-6E8A-4147-A177-3AD203B41FA5}">
                      <a16:colId xmlns:a16="http://schemas.microsoft.com/office/drawing/2014/main" val="350833539"/>
                    </a:ext>
                  </a:extLst>
                </a:gridCol>
                <a:gridCol w="2214331">
                  <a:extLst>
                    <a:ext uri="{9D8B030D-6E8A-4147-A177-3AD203B41FA5}">
                      <a16:colId xmlns:a16="http://schemas.microsoft.com/office/drawing/2014/main" val="584619743"/>
                    </a:ext>
                  </a:extLst>
                </a:gridCol>
              </a:tblGrid>
              <a:tr h="40523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226836"/>
                  </a:ext>
                </a:extLst>
              </a:tr>
              <a:tr h="70915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04.08.2026 - 04.08.2026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808453"/>
                  </a:ext>
                </a:extLst>
              </a:tr>
              <a:tr h="40523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449566"/>
                  </a:ext>
                </a:extLst>
              </a:tr>
              <a:tr h="405231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3 202,54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808902"/>
                  </a:ext>
                </a:extLst>
              </a:tr>
              <a:tr h="38688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1 892,31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798687"/>
                  </a:ext>
                </a:extLst>
              </a:tr>
              <a:tr h="40523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5 094,85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417929"/>
                  </a:ext>
                </a:extLst>
              </a:tr>
              <a:tr h="40523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851220"/>
                  </a:ext>
                </a:extLst>
              </a:tr>
              <a:tr h="40523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504988"/>
                  </a:ext>
                </a:extLst>
              </a:tr>
              <a:tr h="70915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04.08.2026 - 04.08.2026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193178"/>
                  </a:ext>
                </a:extLst>
              </a:tr>
              <a:tr h="40523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76870"/>
                  </a:ext>
                </a:extLst>
              </a:tr>
              <a:tr h="40523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3 202,54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728500"/>
                  </a:ext>
                </a:extLst>
              </a:tr>
              <a:tr h="38011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1 892,31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748945"/>
                  </a:ext>
                </a:extLst>
              </a:tr>
              <a:tr h="40523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5 094,85</a:t>
                      </a: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54" marR="57254" marT="28627" marB="28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395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275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81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</cp:revision>
  <dcterms:created xsi:type="dcterms:W3CDTF">2026-08-05T06:34:10Z</dcterms:created>
  <dcterms:modified xsi:type="dcterms:W3CDTF">2026-08-05T07:09:40Z</dcterms:modified>
</cp:coreProperties>
</file>