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39984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3379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65018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96209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1044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0113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11537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184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3834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8945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76288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2572C-C578-4F58-B6DC-7EA40CA1ADE4}" type="datetimeFigureOut">
              <a:rPr lang="bg-BG" smtClean="0"/>
              <a:t>31.7.2026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586B9-73D2-41CC-8D15-7EC7C30EA07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6154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858307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441350"/>
              </p:ext>
            </p:extLst>
          </p:nvPr>
        </p:nvGraphicFramePr>
        <p:xfrm>
          <a:off x="436604" y="304800"/>
          <a:ext cx="11335266" cy="6244283"/>
        </p:xfrm>
        <a:graphic>
          <a:graphicData uri="http://schemas.openxmlformats.org/drawingml/2006/table">
            <a:tbl>
              <a:tblPr/>
              <a:tblGrid>
                <a:gridCol w="1200094">
                  <a:extLst>
                    <a:ext uri="{9D8B030D-6E8A-4147-A177-3AD203B41FA5}">
                      <a16:colId xmlns:a16="http://schemas.microsoft.com/office/drawing/2014/main" val="122547688"/>
                    </a:ext>
                  </a:extLst>
                </a:gridCol>
                <a:gridCol w="5962969">
                  <a:extLst>
                    <a:ext uri="{9D8B030D-6E8A-4147-A177-3AD203B41FA5}">
                      <a16:colId xmlns:a16="http://schemas.microsoft.com/office/drawing/2014/main" val="3998786081"/>
                    </a:ext>
                  </a:extLst>
                </a:gridCol>
                <a:gridCol w="787562">
                  <a:extLst>
                    <a:ext uri="{9D8B030D-6E8A-4147-A177-3AD203B41FA5}">
                      <a16:colId xmlns:a16="http://schemas.microsoft.com/office/drawing/2014/main" val="1272091610"/>
                    </a:ext>
                  </a:extLst>
                </a:gridCol>
                <a:gridCol w="1117588">
                  <a:extLst>
                    <a:ext uri="{9D8B030D-6E8A-4147-A177-3AD203B41FA5}">
                      <a16:colId xmlns:a16="http://schemas.microsoft.com/office/drawing/2014/main" val="2665491384"/>
                    </a:ext>
                  </a:extLst>
                </a:gridCol>
                <a:gridCol w="2267053">
                  <a:extLst>
                    <a:ext uri="{9D8B030D-6E8A-4147-A177-3AD203B41FA5}">
                      <a16:colId xmlns:a16="http://schemas.microsoft.com/office/drawing/2014/main" val="1771366995"/>
                    </a:ext>
                  </a:extLst>
                </a:gridCol>
              </a:tblGrid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143981"/>
                  </a:ext>
                </a:extLst>
              </a:tr>
              <a:tr h="30605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растежа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( 074******* )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30.07.2026 - 30.07.2026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163046"/>
                  </a:ext>
                </a:extLst>
              </a:tr>
              <a:tr h="18145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389808"/>
                  </a:ext>
                </a:extLst>
              </a:tr>
              <a:tr h="29756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1 030,64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654681"/>
                  </a:ext>
                </a:extLst>
              </a:tr>
              <a:tr h="29874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869,20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669317"/>
                  </a:ext>
                </a:extLst>
              </a:tr>
              <a:tr h="26360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520,77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801931"/>
                  </a:ext>
                </a:extLst>
              </a:tr>
              <a:tr h="181459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2 420,61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193958"/>
                  </a:ext>
                </a:extLst>
              </a:tr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463154"/>
                  </a:ext>
                </a:extLst>
              </a:tr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866855"/>
                  </a:ext>
                </a:extLst>
              </a:tr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563554"/>
                  </a:ext>
                </a:extLst>
              </a:tr>
              <a:tr h="30605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растежа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30.07.2026 - 30.07.2026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594506"/>
                  </a:ext>
                </a:extLst>
              </a:tr>
              <a:tr h="18145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41896"/>
                  </a:ext>
                </a:extLst>
              </a:tr>
              <a:tr h="33310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853,50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242678"/>
                  </a:ext>
                </a:extLst>
              </a:tr>
              <a:tr h="33389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869,20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744029"/>
                  </a:ext>
                </a:extLst>
              </a:tr>
              <a:tr h="28996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520,77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38440"/>
                  </a:ext>
                </a:extLst>
              </a:tr>
              <a:tr h="181459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2 243,47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951201"/>
                  </a:ext>
                </a:extLst>
              </a:tr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064932"/>
                  </a:ext>
                </a:extLst>
              </a:tr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927073"/>
                  </a:ext>
                </a:extLst>
              </a:tr>
              <a:tr h="18145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30.07.2026 - 30.07.2026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026352"/>
                  </a:ext>
                </a:extLst>
              </a:tr>
              <a:tr h="18145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495375"/>
                  </a:ext>
                </a:extLst>
              </a:tr>
              <a:tr h="27891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171,00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229648"/>
                  </a:ext>
                </a:extLst>
              </a:tr>
              <a:tr h="181459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171,00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987585"/>
                  </a:ext>
                </a:extLst>
              </a:tr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162834"/>
                  </a:ext>
                </a:extLst>
              </a:tr>
              <a:tr h="18145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092517"/>
                  </a:ext>
                </a:extLst>
              </a:tr>
              <a:tr h="18145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30.07.2026 - 30.07.2026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90179"/>
                  </a:ext>
                </a:extLst>
              </a:tr>
              <a:tr h="18145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749839"/>
                  </a:ext>
                </a:extLst>
              </a:tr>
              <a:tr h="27012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6,14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498318"/>
                  </a:ext>
                </a:extLst>
              </a:tr>
              <a:tr h="181459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6,14</a:t>
                      </a: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16482" marB="164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388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818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143</Words>
  <Application>Microsoft Office PowerPoint</Application>
  <PresentationFormat>Widescreen</PresentationFormat>
  <Paragraphs>76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2026-07-31T07:33:55Z</dcterms:created>
  <dcterms:modified xsi:type="dcterms:W3CDTF">2026-07-31T07:42:33Z</dcterms:modified>
</cp:coreProperties>
</file>