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F335-531C-4C4C-9E1A-2FEDB2F24750}" type="datetimeFigureOut">
              <a:rPr lang="bg-BG" smtClean="0"/>
              <a:t>30.7.2026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8F7BE-0033-4365-AD5A-28521830D88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88524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F335-531C-4C4C-9E1A-2FEDB2F24750}" type="datetimeFigureOut">
              <a:rPr lang="bg-BG" smtClean="0"/>
              <a:t>30.7.2026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8F7BE-0033-4365-AD5A-28521830D88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0113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F335-531C-4C4C-9E1A-2FEDB2F24750}" type="datetimeFigureOut">
              <a:rPr lang="bg-BG" smtClean="0"/>
              <a:t>30.7.2026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8F7BE-0033-4365-AD5A-28521830D88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72823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F335-531C-4C4C-9E1A-2FEDB2F24750}" type="datetimeFigureOut">
              <a:rPr lang="bg-BG" smtClean="0"/>
              <a:t>30.7.2026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8F7BE-0033-4365-AD5A-28521830D88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75705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F335-531C-4C4C-9E1A-2FEDB2F24750}" type="datetimeFigureOut">
              <a:rPr lang="bg-BG" smtClean="0"/>
              <a:t>30.7.2026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8F7BE-0033-4365-AD5A-28521830D88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84342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F335-531C-4C4C-9E1A-2FEDB2F24750}" type="datetimeFigureOut">
              <a:rPr lang="bg-BG" smtClean="0"/>
              <a:t>30.7.2026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8F7BE-0033-4365-AD5A-28521830D88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33304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F335-531C-4C4C-9E1A-2FEDB2F24750}" type="datetimeFigureOut">
              <a:rPr lang="bg-BG" smtClean="0"/>
              <a:t>30.7.2026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8F7BE-0033-4365-AD5A-28521830D88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4985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F335-531C-4C4C-9E1A-2FEDB2F24750}" type="datetimeFigureOut">
              <a:rPr lang="bg-BG" smtClean="0"/>
              <a:t>30.7.2026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8F7BE-0033-4365-AD5A-28521830D88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73549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F335-531C-4C4C-9E1A-2FEDB2F24750}" type="datetimeFigureOut">
              <a:rPr lang="bg-BG" smtClean="0"/>
              <a:t>30.7.2026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8F7BE-0033-4365-AD5A-28521830D88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24582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F335-531C-4C4C-9E1A-2FEDB2F24750}" type="datetimeFigureOut">
              <a:rPr lang="bg-BG" smtClean="0"/>
              <a:t>30.7.2026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8F7BE-0033-4365-AD5A-28521830D88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65439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F335-531C-4C4C-9E1A-2FEDB2F24750}" type="datetimeFigureOut">
              <a:rPr lang="bg-BG" smtClean="0"/>
              <a:t>30.7.2026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8F7BE-0033-4365-AD5A-28521830D88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33048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4F335-531C-4C4C-9E1A-2FEDB2F24750}" type="datetimeFigureOut">
              <a:rPr lang="bg-BG" smtClean="0"/>
              <a:t>30.7.2026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8F7BE-0033-4365-AD5A-28521830D88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6442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047778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60765"/>
              </p:ext>
            </p:extLst>
          </p:nvPr>
        </p:nvGraphicFramePr>
        <p:xfrm>
          <a:off x="527223" y="403645"/>
          <a:ext cx="11195219" cy="5984569"/>
        </p:xfrm>
        <a:graphic>
          <a:graphicData uri="http://schemas.openxmlformats.org/drawingml/2006/table">
            <a:tbl>
              <a:tblPr/>
              <a:tblGrid>
                <a:gridCol w="1038732">
                  <a:extLst>
                    <a:ext uri="{9D8B030D-6E8A-4147-A177-3AD203B41FA5}">
                      <a16:colId xmlns:a16="http://schemas.microsoft.com/office/drawing/2014/main" val="645377417"/>
                    </a:ext>
                  </a:extLst>
                </a:gridCol>
                <a:gridCol w="5744097">
                  <a:extLst>
                    <a:ext uri="{9D8B030D-6E8A-4147-A177-3AD203B41FA5}">
                      <a16:colId xmlns:a16="http://schemas.microsoft.com/office/drawing/2014/main" val="3043398271"/>
                    </a:ext>
                  </a:extLst>
                </a:gridCol>
                <a:gridCol w="985463">
                  <a:extLst>
                    <a:ext uri="{9D8B030D-6E8A-4147-A177-3AD203B41FA5}">
                      <a16:colId xmlns:a16="http://schemas.microsoft.com/office/drawing/2014/main" val="2194627896"/>
                    </a:ext>
                  </a:extLst>
                </a:gridCol>
                <a:gridCol w="1187883">
                  <a:extLst>
                    <a:ext uri="{9D8B030D-6E8A-4147-A177-3AD203B41FA5}">
                      <a16:colId xmlns:a16="http://schemas.microsoft.com/office/drawing/2014/main" val="1077099168"/>
                    </a:ext>
                  </a:extLst>
                </a:gridCol>
                <a:gridCol w="2239044">
                  <a:extLst>
                    <a:ext uri="{9D8B030D-6E8A-4147-A177-3AD203B41FA5}">
                      <a16:colId xmlns:a16="http://schemas.microsoft.com/office/drawing/2014/main" val="2328108320"/>
                    </a:ext>
                  </a:extLst>
                </a:gridCol>
              </a:tblGrid>
              <a:tr h="17462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207712"/>
                  </a:ext>
                </a:extLst>
              </a:tr>
              <a:tr h="248531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29.07.2026 - 29.07.2026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93474"/>
                  </a:ext>
                </a:extLst>
              </a:tr>
              <a:tr h="17462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04885"/>
                  </a:ext>
                </a:extLst>
              </a:tr>
              <a:tr h="374287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581 279,75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700566"/>
                  </a:ext>
                </a:extLst>
              </a:tr>
              <a:tr h="381443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2 222,45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5492"/>
                  </a:ext>
                </a:extLst>
              </a:tr>
              <a:tr h="337089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44,00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460149"/>
                  </a:ext>
                </a:extLst>
              </a:tr>
              <a:tr h="174628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583 546,20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754920"/>
                  </a:ext>
                </a:extLst>
              </a:tr>
              <a:tr h="17462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159481"/>
                  </a:ext>
                </a:extLst>
              </a:tr>
              <a:tr h="17462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159795"/>
                  </a:ext>
                </a:extLst>
              </a:tr>
              <a:tr h="17462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030258"/>
                  </a:ext>
                </a:extLst>
              </a:tr>
              <a:tr h="248531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29.07.2026 - 29.07.2026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560726"/>
                  </a:ext>
                </a:extLst>
              </a:tr>
              <a:tr h="17462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25797"/>
                  </a:ext>
                </a:extLst>
              </a:tr>
              <a:tr h="36862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555 830,87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793009"/>
                  </a:ext>
                </a:extLst>
              </a:tr>
              <a:tr h="36370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2 000,04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549321"/>
                  </a:ext>
                </a:extLst>
              </a:tr>
              <a:tr h="328218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44,00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413611"/>
                  </a:ext>
                </a:extLst>
              </a:tr>
              <a:tr h="174628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557 874,91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32594"/>
                  </a:ext>
                </a:extLst>
              </a:tr>
              <a:tr h="17462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326082"/>
                  </a:ext>
                </a:extLst>
              </a:tr>
              <a:tr h="17462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37022"/>
                  </a:ext>
                </a:extLst>
              </a:tr>
              <a:tr h="174628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29.07.2026 - 29.07.2026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597645"/>
                  </a:ext>
                </a:extLst>
              </a:tr>
              <a:tr h="17462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709903"/>
                  </a:ext>
                </a:extLst>
              </a:tr>
              <a:tr h="37764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25 448,88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798651"/>
                  </a:ext>
                </a:extLst>
              </a:tr>
              <a:tr h="337089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222,41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485773"/>
                  </a:ext>
                </a:extLst>
              </a:tr>
              <a:tr h="174628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25 671,29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334622"/>
                  </a:ext>
                </a:extLst>
              </a:tr>
              <a:tr h="17462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984404"/>
                  </a:ext>
                </a:extLst>
              </a:tr>
              <a:tr h="17462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806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786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163</Words>
  <Application>Microsoft Office PowerPoint</Application>
  <PresentationFormat>Widescreen</PresentationFormat>
  <Paragraphs>67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</cp:revision>
  <dcterms:created xsi:type="dcterms:W3CDTF">2026-07-30T06:40:22Z</dcterms:created>
  <dcterms:modified xsi:type="dcterms:W3CDTF">2026-07-30T06:43:39Z</dcterms:modified>
</cp:coreProperties>
</file>