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127EC-F7E8-4A31-8224-124F54B75AAE}" type="datetimeFigureOut">
              <a:rPr lang="bg-BG" smtClean="0"/>
              <a:t>29.7.2026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F9DD3-4F8E-4A04-9DF6-E8758C139D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70773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127EC-F7E8-4A31-8224-124F54B75AAE}" type="datetimeFigureOut">
              <a:rPr lang="bg-BG" smtClean="0"/>
              <a:t>29.7.2026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F9DD3-4F8E-4A04-9DF6-E8758C139D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27560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127EC-F7E8-4A31-8224-124F54B75AAE}" type="datetimeFigureOut">
              <a:rPr lang="bg-BG" smtClean="0"/>
              <a:t>29.7.2026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F9DD3-4F8E-4A04-9DF6-E8758C139D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92858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127EC-F7E8-4A31-8224-124F54B75AAE}" type="datetimeFigureOut">
              <a:rPr lang="bg-BG" smtClean="0"/>
              <a:t>29.7.2026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F9DD3-4F8E-4A04-9DF6-E8758C139D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08783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127EC-F7E8-4A31-8224-124F54B75AAE}" type="datetimeFigureOut">
              <a:rPr lang="bg-BG" smtClean="0"/>
              <a:t>29.7.2026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F9DD3-4F8E-4A04-9DF6-E8758C139D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23099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127EC-F7E8-4A31-8224-124F54B75AAE}" type="datetimeFigureOut">
              <a:rPr lang="bg-BG" smtClean="0"/>
              <a:t>29.7.2026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F9DD3-4F8E-4A04-9DF6-E8758C139D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77596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127EC-F7E8-4A31-8224-124F54B75AAE}" type="datetimeFigureOut">
              <a:rPr lang="bg-BG" smtClean="0"/>
              <a:t>29.7.2026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F9DD3-4F8E-4A04-9DF6-E8758C139D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09911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127EC-F7E8-4A31-8224-124F54B75AAE}" type="datetimeFigureOut">
              <a:rPr lang="bg-BG" smtClean="0"/>
              <a:t>29.7.2026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F9DD3-4F8E-4A04-9DF6-E8758C139D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50097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127EC-F7E8-4A31-8224-124F54B75AAE}" type="datetimeFigureOut">
              <a:rPr lang="bg-BG" smtClean="0"/>
              <a:t>29.7.2026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F9DD3-4F8E-4A04-9DF6-E8758C139D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00828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127EC-F7E8-4A31-8224-124F54B75AAE}" type="datetimeFigureOut">
              <a:rPr lang="bg-BG" smtClean="0"/>
              <a:t>29.7.2026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F9DD3-4F8E-4A04-9DF6-E8758C139D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28559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127EC-F7E8-4A31-8224-124F54B75AAE}" type="datetimeFigureOut">
              <a:rPr lang="bg-BG" smtClean="0"/>
              <a:t>29.7.2026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F9DD3-4F8E-4A04-9DF6-E8758C139D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6783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127EC-F7E8-4A31-8224-124F54B75AAE}" type="datetimeFigureOut">
              <a:rPr lang="bg-BG" smtClean="0"/>
              <a:t>29.7.2026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F9DD3-4F8E-4A04-9DF6-E8758C139D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94304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973637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398449"/>
              </p:ext>
            </p:extLst>
          </p:nvPr>
        </p:nvGraphicFramePr>
        <p:xfrm>
          <a:off x="387178" y="436610"/>
          <a:ext cx="11417644" cy="6027645"/>
        </p:xfrm>
        <a:graphic>
          <a:graphicData uri="http://schemas.openxmlformats.org/drawingml/2006/table">
            <a:tbl>
              <a:tblPr/>
              <a:tblGrid>
                <a:gridCol w="1017854">
                  <a:extLst>
                    <a:ext uri="{9D8B030D-6E8A-4147-A177-3AD203B41FA5}">
                      <a16:colId xmlns:a16="http://schemas.microsoft.com/office/drawing/2014/main" val="296400836"/>
                    </a:ext>
                  </a:extLst>
                </a:gridCol>
                <a:gridCol w="5832733">
                  <a:extLst>
                    <a:ext uri="{9D8B030D-6E8A-4147-A177-3AD203B41FA5}">
                      <a16:colId xmlns:a16="http://schemas.microsoft.com/office/drawing/2014/main" val="3218348000"/>
                    </a:ext>
                  </a:extLst>
                </a:gridCol>
                <a:gridCol w="1106363">
                  <a:extLst>
                    <a:ext uri="{9D8B030D-6E8A-4147-A177-3AD203B41FA5}">
                      <a16:colId xmlns:a16="http://schemas.microsoft.com/office/drawing/2014/main" val="184957308"/>
                    </a:ext>
                  </a:extLst>
                </a:gridCol>
                <a:gridCol w="1177165">
                  <a:extLst>
                    <a:ext uri="{9D8B030D-6E8A-4147-A177-3AD203B41FA5}">
                      <a16:colId xmlns:a16="http://schemas.microsoft.com/office/drawing/2014/main" val="657474606"/>
                    </a:ext>
                  </a:extLst>
                </a:gridCol>
                <a:gridCol w="2283529">
                  <a:extLst>
                    <a:ext uri="{9D8B030D-6E8A-4147-A177-3AD203B41FA5}">
                      <a16:colId xmlns:a16="http://schemas.microsoft.com/office/drawing/2014/main" val="4035194005"/>
                    </a:ext>
                  </a:extLst>
                </a:gridCol>
              </a:tblGrid>
              <a:tr h="15791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9356365"/>
                  </a:ext>
                </a:extLst>
              </a:tr>
              <a:tr h="202776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)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28.07.2026 - 28.07.2026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7416808"/>
                  </a:ext>
                </a:extLst>
              </a:tr>
              <a:tr h="157912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039891"/>
                  </a:ext>
                </a:extLst>
              </a:tr>
              <a:tr h="320360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62 945,11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753003"/>
                  </a:ext>
                </a:extLst>
              </a:tr>
              <a:tr h="317668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1 791,44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410148"/>
                  </a:ext>
                </a:extLst>
              </a:tr>
              <a:tr h="293231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976,20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5190"/>
                  </a:ext>
                </a:extLst>
              </a:tr>
              <a:tr h="157912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65 712,75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212501"/>
                  </a:ext>
                </a:extLst>
              </a:tr>
              <a:tr h="15791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512120"/>
                  </a:ext>
                </a:extLst>
              </a:tr>
              <a:tr h="15791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538290"/>
                  </a:ext>
                </a:extLst>
              </a:tr>
              <a:tr h="202776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растежа-ЦУ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28.07.2026 - 28.07.2026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9413962"/>
                  </a:ext>
                </a:extLst>
              </a:tr>
              <a:tr h="157912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331056"/>
                  </a:ext>
                </a:extLst>
              </a:tr>
              <a:tr h="363858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6 935,22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508771"/>
                  </a:ext>
                </a:extLst>
              </a:tr>
              <a:tr h="301377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363,00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7256596"/>
                  </a:ext>
                </a:extLst>
              </a:tr>
              <a:tr h="157912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7 298,22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975225"/>
                  </a:ext>
                </a:extLst>
              </a:tr>
              <a:tr h="15791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765548"/>
                  </a:ext>
                </a:extLst>
              </a:tr>
              <a:tr h="15791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4248551"/>
                  </a:ext>
                </a:extLst>
              </a:tr>
              <a:tr h="157912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28.07.2026 - 28.07.2026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9026116"/>
                  </a:ext>
                </a:extLst>
              </a:tr>
              <a:tr h="157912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674664"/>
                  </a:ext>
                </a:extLst>
              </a:tr>
              <a:tr h="359301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56 009,89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116"/>
                  </a:ext>
                </a:extLst>
              </a:tr>
              <a:tr h="330962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1 071,44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497411"/>
                  </a:ext>
                </a:extLst>
              </a:tr>
              <a:tr h="157912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57 081,33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215454"/>
                  </a:ext>
                </a:extLst>
              </a:tr>
              <a:tr h="15791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2580901"/>
                  </a:ext>
                </a:extLst>
              </a:tr>
              <a:tr h="157912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7240706"/>
                  </a:ext>
                </a:extLst>
              </a:tr>
              <a:tr h="157912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28.07.2026 - 28.07.2026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787724"/>
                  </a:ext>
                </a:extLst>
              </a:tr>
              <a:tr h="157912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222934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720,00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5515546"/>
                  </a:ext>
                </a:extLst>
              </a:tr>
              <a:tr h="309523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613,20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0915122"/>
                  </a:ext>
                </a:extLst>
              </a:tr>
              <a:tr h="157912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1 333,20</a:t>
                      </a: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546" marR="22546" marT="11273" marB="112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4026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463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189</Words>
  <Application>Microsoft Office PowerPoint</Application>
  <PresentationFormat>Widescreen</PresentationFormat>
  <Paragraphs>79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2</cp:revision>
  <dcterms:created xsi:type="dcterms:W3CDTF">2026-07-29T06:15:16Z</dcterms:created>
  <dcterms:modified xsi:type="dcterms:W3CDTF">2026-07-29T06:22:39Z</dcterms:modified>
</cp:coreProperties>
</file>