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17BE8-6A69-42D7-804F-0D3780F4AEF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F8D86-181B-4960-BA7B-21DDE7436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873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17BE8-6A69-42D7-804F-0D3780F4AEF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F8D86-181B-4960-BA7B-21DDE7436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555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17BE8-6A69-42D7-804F-0D3780F4AEF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F8D86-181B-4960-BA7B-21DDE7436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0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17BE8-6A69-42D7-804F-0D3780F4AEF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F8D86-181B-4960-BA7B-21DDE7436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423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17BE8-6A69-42D7-804F-0D3780F4AEF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F8D86-181B-4960-BA7B-21DDE7436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167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17BE8-6A69-42D7-804F-0D3780F4AEF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F8D86-181B-4960-BA7B-21DDE7436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290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17BE8-6A69-42D7-804F-0D3780F4AEF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F8D86-181B-4960-BA7B-21DDE7436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483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17BE8-6A69-42D7-804F-0D3780F4AEF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F8D86-181B-4960-BA7B-21DDE7436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014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17BE8-6A69-42D7-804F-0D3780F4AEF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F8D86-181B-4960-BA7B-21DDE7436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521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17BE8-6A69-42D7-804F-0D3780F4AEF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F8D86-181B-4960-BA7B-21DDE7436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782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17BE8-6A69-42D7-804F-0D3780F4AEF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F8D86-181B-4960-BA7B-21DDE7436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008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17BE8-6A69-42D7-804F-0D3780F4AEF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F8D86-181B-4960-BA7B-21DDE7436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507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212.122.164.250/sebra/dwh/done_payments_old.jsp?bo_code=074*******&amp;date_from=27.07.2026&amp;date_to=27.07.2026&amp;execute=yes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9432502"/>
              </p:ext>
            </p:extLst>
          </p:nvPr>
        </p:nvGraphicFramePr>
        <p:xfrm>
          <a:off x="1200645" y="699716"/>
          <a:ext cx="9780105" cy="5384358"/>
        </p:xfrm>
        <a:graphic>
          <a:graphicData uri="http://schemas.openxmlformats.org/drawingml/2006/table">
            <a:tbl>
              <a:tblPr/>
              <a:tblGrid>
                <a:gridCol w="1956021">
                  <a:extLst>
                    <a:ext uri="{9D8B030D-6E8A-4147-A177-3AD203B41FA5}">
                      <a16:colId xmlns:a16="http://schemas.microsoft.com/office/drawing/2014/main" val="763586901"/>
                    </a:ext>
                  </a:extLst>
                </a:gridCol>
                <a:gridCol w="3705310">
                  <a:extLst>
                    <a:ext uri="{9D8B030D-6E8A-4147-A177-3AD203B41FA5}">
                      <a16:colId xmlns:a16="http://schemas.microsoft.com/office/drawing/2014/main" val="273510043"/>
                    </a:ext>
                  </a:extLst>
                </a:gridCol>
                <a:gridCol w="1113182">
                  <a:extLst>
                    <a:ext uri="{9D8B030D-6E8A-4147-A177-3AD203B41FA5}">
                      <a16:colId xmlns:a16="http://schemas.microsoft.com/office/drawing/2014/main" val="1765495175"/>
                    </a:ext>
                  </a:extLst>
                </a:gridCol>
                <a:gridCol w="1049571">
                  <a:extLst>
                    <a:ext uri="{9D8B030D-6E8A-4147-A177-3AD203B41FA5}">
                      <a16:colId xmlns:a16="http://schemas.microsoft.com/office/drawing/2014/main" val="2242402089"/>
                    </a:ext>
                  </a:extLst>
                </a:gridCol>
                <a:gridCol w="1956021">
                  <a:extLst>
                    <a:ext uri="{9D8B030D-6E8A-4147-A177-3AD203B41FA5}">
                      <a16:colId xmlns:a16="http://schemas.microsoft.com/office/drawing/2014/main" val="1631942664"/>
                    </a:ext>
                  </a:extLst>
                </a:gridCol>
              </a:tblGrid>
              <a:tr h="126472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7797490"/>
                  </a:ext>
                </a:extLst>
              </a:tr>
              <a:tr h="221693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u="none" strike="noStrike" dirty="0">
                          <a:solidFill>
                            <a:srgbClr val="8B008B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М-во на иновациите и растежа ( 074******* 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27.07.2026 - 27.07.2026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3125867"/>
                  </a:ext>
                </a:extLst>
              </a:tr>
              <a:tr h="126472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891820"/>
                  </a:ext>
                </a:extLst>
              </a:tr>
              <a:tr h="126472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20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2 541,96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8730155"/>
                  </a:ext>
                </a:extLst>
              </a:tr>
              <a:tr h="126472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510,80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3215201"/>
                  </a:ext>
                </a:extLst>
              </a:tr>
              <a:tr h="221693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18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2 031,16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858447"/>
                  </a:ext>
                </a:extLst>
              </a:tr>
              <a:tr h="126472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104195"/>
                  </a:ext>
                </a:extLst>
              </a:tr>
              <a:tr h="126472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342339"/>
                  </a:ext>
                </a:extLst>
              </a:tr>
              <a:tr h="126472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390174"/>
                  </a:ext>
                </a:extLst>
              </a:tr>
              <a:tr h="221693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 ( 074******* )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27.07.2026 - 27.07.2026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1752525"/>
                  </a:ext>
                </a:extLst>
              </a:tr>
              <a:tr h="126472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5537323"/>
                  </a:ext>
                </a:extLst>
              </a:tr>
              <a:tr h="126472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675513"/>
                  </a:ext>
                </a:extLst>
              </a:tr>
              <a:tr h="126472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7304714"/>
                  </a:ext>
                </a:extLst>
              </a:tr>
              <a:tr h="221693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растежа-ЦУ (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27.07.2026 - 27.07.2026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8868"/>
                  </a:ext>
                </a:extLst>
              </a:tr>
              <a:tr h="126472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631067"/>
                  </a:ext>
                </a:extLst>
              </a:tr>
              <a:tr h="126472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19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2 170,96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8288034"/>
                  </a:ext>
                </a:extLst>
              </a:tr>
              <a:tr h="126472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510,80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4591546"/>
                  </a:ext>
                </a:extLst>
              </a:tr>
              <a:tr h="221693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17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1 660,16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6559139"/>
                  </a:ext>
                </a:extLst>
              </a:tr>
              <a:tr h="126472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1068628"/>
                  </a:ext>
                </a:extLst>
              </a:tr>
              <a:tr h="126472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БАИ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27.07.2026 - 27.07.2026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690828"/>
                  </a:ext>
                </a:extLst>
              </a:tr>
              <a:tr h="126472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3730145"/>
                  </a:ext>
                </a:extLst>
              </a:tr>
              <a:tr h="126472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371,00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701078"/>
                  </a:ext>
                </a:extLst>
              </a:tr>
              <a:tr h="221693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371,00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0123489"/>
                  </a:ext>
                </a:extLst>
              </a:tr>
              <a:tr h="126472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2200707"/>
                  </a:ext>
                </a:extLst>
              </a:tr>
              <a:tr h="126472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ИАНМСП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27.07.2026 - 27.07.2026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0189672"/>
                  </a:ext>
                </a:extLst>
              </a:tr>
              <a:tr h="126472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9108401"/>
                  </a:ext>
                </a:extLst>
              </a:tr>
              <a:tr h="126472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149729"/>
                  </a:ext>
                </a:extLst>
              </a:tr>
              <a:tr h="126472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7753421"/>
                  </a:ext>
                </a:extLst>
              </a:tr>
              <a:tr h="126472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НИФ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27.07.2026 - 27.07.2026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130922"/>
                  </a:ext>
                </a:extLst>
              </a:tr>
              <a:tr h="126472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4172304"/>
                  </a:ext>
                </a:extLst>
              </a:tr>
              <a:tr h="126472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008" marR="25008" marT="12504" marB="125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5598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45729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177</Words>
  <Application>Microsoft Office PowerPoint</Application>
  <PresentationFormat>Widescreen</PresentationFormat>
  <Paragraphs>84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SARI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Gergana Koleva</dc:creator>
  <cp:lastModifiedBy>Gergana Koleva</cp:lastModifiedBy>
  <cp:revision>1</cp:revision>
  <dcterms:created xsi:type="dcterms:W3CDTF">2026-07-28T07:06:21Z</dcterms:created>
  <dcterms:modified xsi:type="dcterms:W3CDTF">2026-07-28T07:09:06Z</dcterms:modified>
</cp:coreProperties>
</file>