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846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46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9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3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1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10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50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94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32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4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3AE5E-5BB2-4E74-84C7-223582D5DB2F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2CF2C-4C89-4EB7-964D-FC82C82E7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91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24.07.2026&amp;date_to=24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799418"/>
              </p:ext>
            </p:extLst>
          </p:nvPr>
        </p:nvGraphicFramePr>
        <p:xfrm>
          <a:off x="1121135" y="596359"/>
          <a:ext cx="9716495" cy="5459280"/>
        </p:xfrm>
        <a:graphic>
          <a:graphicData uri="http://schemas.openxmlformats.org/drawingml/2006/table">
            <a:tbl>
              <a:tblPr/>
              <a:tblGrid>
                <a:gridCol w="1943299">
                  <a:extLst>
                    <a:ext uri="{9D8B030D-6E8A-4147-A177-3AD203B41FA5}">
                      <a16:colId xmlns:a16="http://schemas.microsoft.com/office/drawing/2014/main" val="2022055912"/>
                    </a:ext>
                  </a:extLst>
                </a:gridCol>
                <a:gridCol w="3886598">
                  <a:extLst>
                    <a:ext uri="{9D8B030D-6E8A-4147-A177-3AD203B41FA5}">
                      <a16:colId xmlns:a16="http://schemas.microsoft.com/office/drawing/2014/main" val="3507243357"/>
                    </a:ext>
                  </a:extLst>
                </a:gridCol>
                <a:gridCol w="777636">
                  <a:extLst>
                    <a:ext uri="{9D8B030D-6E8A-4147-A177-3AD203B41FA5}">
                      <a16:colId xmlns:a16="http://schemas.microsoft.com/office/drawing/2014/main" val="757521860"/>
                    </a:ext>
                  </a:extLst>
                </a:gridCol>
                <a:gridCol w="1165663">
                  <a:extLst>
                    <a:ext uri="{9D8B030D-6E8A-4147-A177-3AD203B41FA5}">
                      <a16:colId xmlns:a16="http://schemas.microsoft.com/office/drawing/2014/main" val="1352224720"/>
                    </a:ext>
                  </a:extLst>
                </a:gridCol>
                <a:gridCol w="1943299">
                  <a:extLst>
                    <a:ext uri="{9D8B030D-6E8A-4147-A177-3AD203B41FA5}">
                      <a16:colId xmlns:a16="http://schemas.microsoft.com/office/drawing/2014/main" val="961935526"/>
                    </a:ext>
                  </a:extLst>
                </a:gridCol>
              </a:tblGrid>
              <a:tr h="14920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562646"/>
                  </a:ext>
                </a:extLst>
              </a:tr>
              <a:tr h="14920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24.07.2026 - 24.07.2026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419508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220096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-1 071,42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502563"/>
                  </a:ext>
                </a:extLst>
              </a:tr>
              <a:tr h="27945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77,87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102323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1 550,06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653361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операции в БНБ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-2 699,35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929382"/>
                  </a:ext>
                </a:extLst>
              </a:tr>
              <a:tr h="149204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565690"/>
                  </a:ext>
                </a:extLst>
              </a:tr>
              <a:tr h="149204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489456"/>
                  </a:ext>
                </a:extLst>
              </a:tr>
              <a:tr h="14920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144759"/>
                  </a:ext>
                </a:extLst>
              </a:tr>
              <a:tr h="14920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24.07.2026 - 24.07.2026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178352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373930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0,00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859596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операции в БНБ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0,00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626692"/>
                  </a:ext>
                </a:extLst>
              </a:tr>
              <a:tr h="14920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449669"/>
                  </a:ext>
                </a:extLst>
              </a:tr>
              <a:tr h="14920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24.07.2026 - 24.07.2026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691364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799726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-2 699,35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325870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xxxx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операции в БНБ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-2 699,35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699077"/>
                  </a:ext>
                </a:extLst>
              </a:tr>
              <a:tr h="14920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682233"/>
                  </a:ext>
                </a:extLst>
              </a:tr>
              <a:tr h="14920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24.07.2026 - 24.07.2026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577349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926517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1 550,06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093950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1 550,06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026543"/>
                  </a:ext>
                </a:extLst>
              </a:tr>
              <a:tr h="14920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96399"/>
                  </a:ext>
                </a:extLst>
              </a:tr>
              <a:tr h="14920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24.07.2026 - 24.07.2026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438518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353956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618638"/>
                  </a:ext>
                </a:extLst>
              </a:tr>
              <a:tr h="14920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056151"/>
                  </a:ext>
                </a:extLst>
              </a:tr>
              <a:tr h="14920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24.07.2026 - 24.07.2026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337615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410968"/>
                  </a:ext>
                </a:extLst>
              </a:tr>
              <a:tr h="14920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77,87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181374"/>
                  </a:ext>
                </a:extLst>
              </a:tr>
              <a:tr h="27945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77,87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25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3205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225</Words>
  <Application>Microsoft Office PowerPoint</Application>
  <PresentationFormat>Widescreen</PresentationFormat>
  <Paragraphs>92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2026-07-27T05:49:24Z</dcterms:created>
  <dcterms:modified xsi:type="dcterms:W3CDTF">2026-07-27T05:53:10Z</dcterms:modified>
</cp:coreProperties>
</file>