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85246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88450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2318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067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21408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57050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02593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004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1297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67646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6750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1B8BA-51B8-46C6-B50E-6590D72696AF}" type="datetimeFigureOut">
              <a:rPr lang="bg-BG" smtClean="0"/>
              <a:t>24.7.2026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FB64E-ED91-4296-BAE2-88FA0FE9BB5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2869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915972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163639"/>
              </p:ext>
            </p:extLst>
          </p:nvPr>
        </p:nvGraphicFramePr>
        <p:xfrm>
          <a:off x="362466" y="329514"/>
          <a:ext cx="11500020" cy="6166214"/>
        </p:xfrm>
        <a:graphic>
          <a:graphicData uri="http://schemas.openxmlformats.org/drawingml/2006/table">
            <a:tbl>
              <a:tblPr/>
              <a:tblGrid>
                <a:gridCol w="1021826">
                  <a:extLst>
                    <a:ext uri="{9D8B030D-6E8A-4147-A177-3AD203B41FA5}">
                      <a16:colId xmlns:a16="http://schemas.microsoft.com/office/drawing/2014/main" val="2543415517"/>
                    </a:ext>
                  </a:extLst>
                </a:gridCol>
                <a:gridCol w="6247478">
                  <a:extLst>
                    <a:ext uri="{9D8B030D-6E8A-4147-A177-3AD203B41FA5}">
                      <a16:colId xmlns:a16="http://schemas.microsoft.com/office/drawing/2014/main" val="1361844628"/>
                    </a:ext>
                  </a:extLst>
                </a:gridCol>
                <a:gridCol w="734998">
                  <a:extLst>
                    <a:ext uri="{9D8B030D-6E8A-4147-A177-3AD203B41FA5}">
                      <a16:colId xmlns:a16="http://schemas.microsoft.com/office/drawing/2014/main" val="3200085541"/>
                    </a:ext>
                  </a:extLst>
                </a:gridCol>
                <a:gridCol w="1195715">
                  <a:extLst>
                    <a:ext uri="{9D8B030D-6E8A-4147-A177-3AD203B41FA5}">
                      <a16:colId xmlns:a16="http://schemas.microsoft.com/office/drawing/2014/main" val="743053059"/>
                    </a:ext>
                  </a:extLst>
                </a:gridCol>
                <a:gridCol w="2300003">
                  <a:extLst>
                    <a:ext uri="{9D8B030D-6E8A-4147-A177-3AD203B41FA5}">
                      <a16:colId xmlns:a16="http://schemas.microsoft.com/office/drawing/2014/main" val="1327875609"/>
                    </a:ext>
                  </a:extLst>
                </a:gridCol>
              </a:tblGrid>
              <a:tr h="1682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734358"/>
                  </a:ext>
                </a:extLst>
              </a:tr>
              <a:tr h="199757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23.07.2026 - 23.07.2026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332713"/>
                  </a:ext>
                </a:extLst>
              </a:tr>
              <a:tr h="168213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958133"/>
                  </a:ext>
                </a:extLst>
              </a:tr>
              <a:tr h="294413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146 334,54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077296"/>
                  </a:ext>
                </a:extLst>
              </a:tr>
              <a:tr h="253553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 xxxx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Плащания за други удръжки от възнаграждения за персонала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307,49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696870"/>
                  </a:ext>
                </a:extLst>
              </a:tr>
              <a:tr h="24481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3 344,31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270794"/>
                  </a:ext>
                </a:extLst>
              </a:tr>
              <a:tr h="262296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307,82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388488"/>
                  </a:ext>
                </a:extLst>
              </a:tr>
              <a:tr h="22732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453,58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658391"/>
                  </a:ext>
                </a:extLst>
              </a:tr>
              <a:tr h="168213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150 747,74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015409"/>
                  </a:ext>
                </a:extLst>
              </a:tr>
              <a:tr h="1682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211566"/>
                  </a:ext>
                </a:extLst>
              </a:tr>
              <a:tr h="1682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796993"/>
                  </a:ext>
                </a:extLst>
              </a:tr>
              <a:tr h="1682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573573"/>
                  </a:ext>
                </a:extLst>
              </a:tr>
              <a:tr h="199757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23.07.2026 - 23.07.2026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182847"/>
                  </a:ext>
                </a:extLst>
              </a:tr>
              <a:tr h="16821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426380"/>
                  </a:ext>
                </a:extLst>
              </a:tr>
              <a:tr h="238026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611,51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35079"/>
                  </a:ext>
                </a:extLst>
              </a:tr>
              <a:tr h="230659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453,58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413115"/>
                  </a:ext>
                </a:extLst>
              </a:tr>
              <a:tr h="168213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1 065,09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595219"/>
                  </a:ext>
                </a:extLst>
              </a:tr>
              <a:tr h="1682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865968"/>
                  </a:ext>
                </a:extLst>
              </a:tr>
              <a:tr h="1682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256236"/>
                  </a:ext>
                </a:extLst>
              </a:tr>
              <a:tr h="168213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23.07.2026 - 23.07.2026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013035"/>
                  </a:ext>
                </a:extLst>
              </a:tr>
              <a:tr h="16821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610595"/>
                  </a:ext>
                </a:extLst>
              </a:tr>
              <a:tr h="24633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2 732,80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693682"/>
                  </a:ext>
                </a:extLst>
              </a:tr>
              <a:tr h="168213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2 732,80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3880668"/>
                  </a:ext>
                </a:extLst>
              </a:tr>
              <a:tr h="1682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879671"/>
                  </a:ext>
                </a:extLst>
              </a:tr>
              <a:tr h="168213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9212053"/>
                  </a:ext>
                </a:extLst>
              </a:tr>
              <a:tr h="168213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23.07.2026 - 23.07.2026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A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917347"/>
                  </a:ext>
                </a:extLst>
              </a:tr>
              <a:tr h="168213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041157"/>
                  </a:ext>
                </a:extLst>
              </a:tr>
              <a:tr h="243092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146 334,54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397355"/>
                  </a:ext>
                </a:extLst>
              </a:tr>
              <a:tr h="25355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 xxxx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Плащания за други удръжки от възнаграждения за персонала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307,49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23809"/>
                  </a:ext>
                </a:extLst>
              </a:tr>
              <a:tr h="244809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307,82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930825"/>
                  </a:ext>
                </a:extLst>
              </a:tr>
              <a:tr h="168213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146 949,85</a:t>
                      </a: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330" marR="21330" marT="10665" marB="106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15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455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201</Words>
  <Application>Microsoft Office PowerPoint</Application>
  <PresentationFormat>Widescreen</PresentationFormat>
  <Paragraphs>88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</cp:revision>
  <dcterms:created xsi:type="dcterms:W3CDTF">2026-07-24T06:34:01Z</dcterms:created>
  <dcterms:modified xsi:type="dcterms:W3CDTF">2026-07-24T06:41:22Z</dcterms:modified>
</cp:coreProperties>
</file>