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14834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511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462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917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2436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96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4184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8735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4734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6039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3505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B1889-B95C-4B2B-BF4D-BA7B13DEF9EA}" type="datetimeFigureOut">
              <a:rPr lang="bg-BG" smtClean="0"/>
              <a:t>23.7.2026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F050D-DC70-4DA6-941D-50438D3B591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99964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990113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330242"/>
              </p:ext>
            </p:extLst>
          </p:nvPr>
        </p:nvGraphicFramePr>
        <p:xfrm>
          <a:off x="543698" y="436584"/>
          <a:ext cx="11145795" cy="5972448"/>
        </p:xfrm>
        <a:graphic>
          <a:graphicData uri="http://schemas.openxmlformats.org/drawingml/2006/table">
            <a:tbl>
              <a:tblPr/>
              <a:tblGrid>
                <a:gridCol w="1029729">
                  <a:extLst>
                    <a:ext uri="{9D8B030D-6E8A-4147-A177-3AD203B41FA5}">
                      <a16:colId xmlns:a16="http://schemas.microsoft.com/office/drawing/2014/main" val="1831293906"/>
                    </a:ext>
                  </a:extLst>
                </a:gridCol>
                <a:gridCol w="6038335">
                  <a:extLst>
                    <a:ext uri="{9D8B030D-6E8A-4147-A177-3AD203B41FA5}">
                      <a16:colId xmlns:a16="http://schemas.microsoft.com/office/drawing/2014/main" val="2699922600"/>
                    </a:ext>
                  </a:extLst>
                </a:gridCol>
                <a:gridCol w="815546">
                  <a:extLst>
                    <a:ext uri="{9D8B030D-6E8A-4147-A177-3AD203B41FA5}">
                      <a16:colId xmlns:a16="http://schemas.microsoft.com/office/drawing/2014/main" val="1343529303"/>
                    </a:ext>
                  </a:extLst>
                </a:gridCol>
                <a:gridCol w="1033026">
                  <a:extLst>
                    <a:ext uri="{9D8B030D-6E8A-4147-A177-3AD203B41FA5}">
                      <a16:colId xmlns:a16="http://schemas.microsoft.com/office/drawing/2014/main" val="757366516"/>
                    </a:ext>
                  </a:extLst>
                </a:gridCol>
                <a:gridCol w="2229159">
                  <a:extLst>
                    <a:ext uri="{9D8B030D-6E8A-4147-A177-3AD203B41FA5}">
                      <a16:colId xmlns:a16="http://schemas.microsoft.com/office/drawing/2014/main" val="2258500387"/>
                    </a:ext>
                  </a:extLst>
                </a:gridCol>
              </a:tblGrid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017744"/>
                  </a:ext>
                </a:extLst>
              </a:tr>
              <a:tr h="40663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22.07.2026 - 22.07.2026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551180"/>
                  </a:ext>
                </a:extLst>
              </a:tr>
              <a:tr h="24323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813534"/>
                  </a:ext>
                </a:extLst>
              </a:tr>
              <a:tr h="41986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1 532,10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4675975"/>
                  </a:ext>
                </a:extLst>
              </a:tr>
              <a:tr h="397861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724,28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179824"/>
                  </a:ext>
                </a:extLst>
              </a:tr>
              <a:tr h="24323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2 256,38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072816"/>
                  </a:ext>
                </a:extLst>
              </a:tr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887681"/>
                  </a:ext>
                </a:extLst>
              </a:tr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5734032"/>
                  </a:ext>
                </a:extLst>
              </a:tr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79676"/>
                  </a:ext>
                </a:extLst>
              </a:tr>
              <a:tr h="406632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22.07.2026 - 22.07.2026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061098"/>
                  </a:ext>
                </a:extLst>
              </a:tr>
              <a:tr h="24323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1330736"/>
                  </a:ext>
                </a:extLst>
              </a:tr>
              <a:tr h="436124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1 532,10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361335"/>
                  </a:ext>
                </a:extLst>
              </a:tr>
              <a:tr h="38791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89,00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463004"/>
                  </a:ext>
                </a:extLst>
              </a:tr>
              <a:tr h="24323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1 621,10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856113"/>
                  </a:ext>
                </a:extLst>
              </a:tr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632367"/>
                  </a:ext>
                </a:extLst>
              </a:tr>
              <a:tr h="24323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523453"/>
                  </a:ext>
                </a:extLst>
              </a:tr>
              <a:tr h="24323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22.07.2026 - 22.07.2026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416381"/>
                  </a:ext>
                </a:extLst>
              </a:tr>
              <a:tr h="24323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450440"/>
                  </a:ext>
                </a:extLst>
              </a:tr>
              <a:tr h="355377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635,28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874396"/>
                  </a:ext>
                </a:extLst>
              </a:tr>
              <a:tr h="243234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635,28</a:t>
                      </a: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472" marR="33472" marT="16736" marB="1673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28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146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126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</cp:revision>
  <dcterms:created xsi:type="dcterms:W3CDTF">2026-07-23T06:20:15Z</dcterms:created>
  <dcterms:modified xsi:type="dcterms:W3CDTF">2026-07-23T06:24:05Z</dcterms:modified>
</cp:coreProperties>
</file>