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D96E6-FECE-49A9-AB8E-A5619BF2726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6BF7-A753-4236-A1DF-9C45B4F51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313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D96E6-FECE-49A9-AB8E-A5619BF2726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6BF7-A753-4236-A1DF-9C45B4F51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274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D96E6-FECE-49A9-AB8E-A5619BF2726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6BF7-A753-4236-A1DF-9C45B4F51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524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D96E6-FECE-49A9-AB8E-A5619BF2726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6BF7-A753-4236-A1DF-9C45B4F51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820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D96E6-FECE-49A9-AB8E-A5619BF2726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6BF7-A753-4236-A1DF-9C45B4F51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896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D96E6-FECE-49A9-AB8E-A5619BF2726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6BF7-A753-4236-A1DF-9C45B4F51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715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D96E6-FECE-49A9-AB8E-A5619BF2726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6BF7-A753-4236-A1DF-9C45B4F51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956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D96E6-FECE-49A9-AB8E-A5619BF2726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6BF7-A753-4236-A1DF-9C45B4F51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44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D96E6-FECE-49A9-AB8E-A5619BF2726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6BF7-A753-4236-A1DF-9C45B4F51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202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D96E6-FECE-49A9-AB8E-A5619BF2726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6BF7-A753-4236-A1DF-9C45B4F51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101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D96E6-FECE-49A9-AB8E-A5619BF2726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46BF7-A753-4236-A1DF-9C45B4F51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506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FD96E6-FECE-49A9-AB8E-A5619BF2726A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46BF7-A753-4236-A1DF-9C45B4F515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566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212.122.164.250/sebra/dwh/done_payments_old.jsp?bo_code=074*******&amp;date_from=20.07.2026&amp;date_to=20.07.2026&amp;execute=ye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826819"/>
              </p:ext>
            </p:extLst>
          </p:nvPr>
        </p:nvGraphicFramePr>
        <p:xfrm>
          <a:off x="1105231" y="580431"/>
          <a:ext cx="9708545" cy="5619268"/>
        </p:xfrm>
        <a:graphic>
          <a:graphicData uri="http://schemas.openxmlformats.org/drawingml/2006/table">
            <a:tbl>
              <a:tblPr/>
              <a:tblGrid>
                <a:gridCol w="1941709">
                  <a:extLst>
                    <a:ext uri="{9D8B030D-6E8A-4147-A177-3AD203B41FA5}">
                      <a16:colId xmlns:a16="http://schemas.microsoft.com/office/drawing/2014/main" val="4136399065"/>
                    </a:ext>
                  </a:extLst>
                </a:gridCol>
                <a:gridCol w="3075564">
                  <a:extLst>
                    <a:ext uri="{9D8B030D-6E8A-4147-A177-3AD203B41FA5}">
                      <a16:colId xmlns:a16="http://schemas.microsoft.com/office/drawing/2014/main" val="3587052130"/>
                    </a:ext>
                  </a:extLst>
                </a:gridCol>
                <a:gridCol w="1606164">
                  <a:extLst>
                    <a:ext uri="{9D8B030D-6E8A-4147-A177-3AD203B41FA5}">
                      <a16:colId xmlns:a16="http://schemas.microsoft.com/office/drawing/2014/main" val="1785309201"/>
                    </a:ext>
                  </a:extLst>
                </a:gridCol>
                <a:gridCol w="1143399">
                  <a:extLst>
                    <a:ext uri="{9D8B030D-6E8A-4147-A177-3AD203B41FA5}">
                      <a16:colId xmlns:a16="http://schemas.microsoft.com/office/drawing/2014/main" val="2617187028"/>
                    </a:ext>
                  </a:extLst>
                </a:gridCol>
                <a:gridCol w="1941709">
                  <a:extLst>
                    <a:ext uri="{9D8B030D-6E8A-4147-A177-3AD203B41FA5}">
                      <a16:colId xmlns:a16="http://schemas.microsoft.com/office/drawing/2014/main" val="2136195607"/>
                    </a:ext>
                  </a:extLst>
                </a:gridCol>
              </a:tblGrid>
              <a:tr h="168855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1828170"/>
                  </a:ext>
                </a:extLst>
              </a:tr>
              <a:tr h="242689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u="none" strike="noStrike" dirty="0">
                          <a:solidFill>
                            <a:srgbClr val="8B008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М-во на иновациите и растежа ( 074******* 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20.07.2026 - 20.07.2026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1802254"/>
                  </a:ext>
                </a:extLst>
              </a:tr>
              <a:tr h="168855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>
                        <a:effectLst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9442034"/>
                  </a:ext>
                </a:extLst>
              </a:tr>
              <a:tr h="168855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451,86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>
                        <a:effectLst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8367819"/>
                  </a:ext>
                </a:extLst>
              </a:tr>
              <a:tr h="168855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123,21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>
                        <a:effectLst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0142658"/>
                  </a:ext>
                </a:extLst>
              </a:tr>
              <a:tr h="242689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328,65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>
                        <a:effectLst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5551307"/>
                  </a:ext>
                </a:extLst>
              </a:tr>
              <a:tr h="168855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5295729"/>
                  </a:ext>
                </a:extLst>
              </a:tr>
              <a:tr h="168855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2156601"/>
                  </a:ext>
                </a:extLst>
              </a:tr>
              <a:tr h="168855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6313043"/>
                  </a:ext>
                </a:extLst>
              </a:tr>
              <a:tr h="242689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 ( 074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20.07.2026 - 20.07.2026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1372392"/>
                  </a:ext>
                </a:extLst>
              </a:tr>
              <a:tr h="168855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>
                        <a:effectLst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2491097"/>
                  </a:ext>
                </a:extLst>
              </a:tr>
              <a:tr h="168855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>
                        <a:effectLst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2815492"/>
                  </a:ext>
                </a:extLst>
              </a:tr>
              <a:tr h="168855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2846106"/>
                  </a:ext>
                </a:extLst>
              </a:tr>
              <a:tr h="242689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растежа-ЦУ 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20.07.2026 - 20.07.2026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7511612"/>
                  </a:ext>
                </a:extLst>
              </a:tr>
              <a:tr h="168855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>
                        <a:effectLst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188929"/>
                  </a:ext>
                </a:extLst>
              </a:tr>
              <a:tr h="168855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451,86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>
                        <a:effectLst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911881"/>
                  </a:ext>
                </a:extLst>
              </a:tr>
              <a:tr h="168855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123,21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500" dirty="0">
                        <a:effectLst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2829061"/>
                  </a:ext>
                </a:extLst>
              </a:tr>
              <a:tr h="206812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328,65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500" dirty="0">
                        <a:effectLst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8814595"/>
                  </a:ext>
                </a:extLst>
              </a:tr>
              <a:tr h="253126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0383345"/>
                  </a:ext>
                </a:extLst>
              </a:tr>
              <a:tr h="168855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БАИ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20.07.2026 - 20.07.2026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6980892"/>
                  </a:ext>
                </a:extLst>
              </a:tr>
              <a:tr h="168855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>
                        <a:effectLst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1158649"/>
                  </a:ext>
                </a:extLst>
              </a:tr>
              <a:tr h="168855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>
                        <a:effectLst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264987"/>
                  </a:ext>
                </a:extLst>
              </a:tr>
              <a:tr h="224955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936808"/>
                  </a:ext>
                </a:extLst>
              </a:tr>
              <a:tr h="168855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20.07.2026 - 20.07.2026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3641695"/>
                  </a:ext>
                </a:extLst>
              </a:tr>
              <a:tr h="168855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>
                        <a:effectLst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9872474"/>
                  </a:ext>
                </a:extLst>
              </a:tr>
              <a:tr h="168855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>
                        <a:effectLst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7028729"/>
                  </a:ext>
                </a:extLst>
              </a:tr>
              <a:tr h="248809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4780411"/>
                  </a:ext>
                </a:extLst>
              </a:tr>
              <a:tr h="168855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20.07.2026 - 20.07.2026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F4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0360635"/>
                  </a:ext>
                </a:extLst>
              </a:tr>
              <a:tr h="168855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>
                        <a:effectLst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314205"/>
                  </a:ext>
                </a:extLst>
              </a:tr>
              <a:tr h="168855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dirty="0">
                        <a:effectLst/>
                      </a:endParaRPr>
                    </a:p>
                  </a:txBody>
                  <a:tcPr marL="26056" marR="26056" marT="13028" marB="1302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09454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4767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157</Words>
  <Application>Microsoft Office PowerPoint</Application>
  <PresentationFormat>Widescreen</PresentationFormat>
  <Paragraphs>80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SARI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Gergana Koleva</dc:creator>
  <cp:lastModifiedBy>Gergana Koleva</cp:lastModifiedBy>
  <cp:revision>2</cp:revision>
  <dcterms:created xsi:type="dcterms:W3CDTF">2026-07-21T06:11:14Z</dcterms:created>
  <dcterms:modified xsi:type="dcterms:W3CDTF">2026-07-21T06:15:32Z</dcterms:modified>
</cp:coreProperties>
</file>