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6627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0124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3107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606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1341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1911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95646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5762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4736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528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1388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131E8-36A7-4980-B162-190C1650BFBC}" type="datetimeFigureOut">
              <a:rPr lang="bg-BG" smtClean="0"/>
              <a:t>20.7.2026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053D8-EACC-40F5-AC13-C7AEA1D584D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354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03954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391362"/>
              </p:ext>
            </p:extLst>
          </p:nvPr>
        </p:nvGraphicFramePr>
        <p:xfrm>
          <a:off x="469555" y="403656"/>
          <a:ext cx="11269365" cy="5977639"/>
        </p:xfrm>
        <a:graphic>
          <a:graphicData uri="http://schemas.openxmlformats.org/drawingml/2006/table">
            <a:tbl>
              <a:tblPr/>
              <a:tblGrid>
                <a:gridCol w="2253873">
                  <a:extLst>
                    <a:ext uri="{9D8B030D-6E8A-4147-A177-3AD203B41FA5}">
                      <a16:colId xmlns:a16="http://schemas.microsoft.com/office/drawing/2014/main" val="243964405"/>
                    </a:ext>
                  </a:extLst>
                </a:gridCol>
                <a:gridCol w="4781242">
                  <a:extLst>
                    <a:ext uri="{9D8B030D-6E8A-4147-A177-3AD203B41FA5}">
                      <a16:colId xmlns:a16="http://schemas.microsoft.com/office/drawing/2014/main" val="3792368649"/>
                    </a:ext>
                  </a:extLst>
                </a:gridCol>
                <a:gridCol w="897925">
                  <a:extLst>
                    <a:ext uri="{9D8B030D-6E8A-4147-A177-3AD203B41FA5}">
                      <a16:colId xmlns:a16="http://schemas.microsoft.com/office/drawing/2014/main" val="3016185475"/>
                    </a:ext>
                  </a:extLst>
                </a:gridCol>
                <a:gridCol w="1082452">
                  <a:extLst>
                    <a:ext uri="{9D8B030D-6E8A-4147-A177-3AD203B41FA5}">
                      <a16:colId xmlns:a16="http://schemas.microsoft.com/office/drawing/2014/main" val="3266508619"/>
                    </a:ext>
                  </a:extLst>
                </a:gridCol>
                <a:gridCol w="2253873">
                  <a:extLst>
                    <a:ext uri="{9D8B030D-6E8A-4147-A177-3AD203B41FA5}">
                      <a16:colId xmlns:a16="http://schemas.microsoft.com/office/drawing/2014/main" val="2620442593"/>
                    </a:ext>
                  </a:extLst>
                </a:gridCol>
              </a:tblGrid>
              <a:tr h="25234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074756"/>
                  </a:ext>
                </a:extLst>
              </a:tr>
              <a:tr h="44160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17.07.2026 - 17.07.2026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142678"/>
                  </a:ext>
                </a:extLst>
              </a:tr>
              <a:tr h="25234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781342"/>
                  </a:ext>
                </a:extLst>
              </a:tr>
              <a:tr h="368554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722,65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385252"/>
                  </a:ext>
                </a:extLst>
              </a:tr>
              <a:tr h="33736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45 074,00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516967"/>
                  </a:ext>
                </a:extLst>
              </a:tr>
              <a:tr h="252344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45 796,65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940560"/>
                  </a:ext>
                </a:extLst>
              </a:tr>
              <a:tr h="25234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34881"/>
                  </a:ext>
                </a:extLst>
              </a:tr>
              <a:tr h="25234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419470"/>
                  </a:ext>
                </a:extLst>
              </a:tr>
              <a:tr h="44160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17.07.2026 - 17.07.2026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020517"/>
                  </a:ext>
                </a:extLst>
              </a:tr>
              <a:tr h="25234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390060"/>
                  </a:ext>
                </a:extLst>
              </a:tr>
              <a:tr h="36410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29,99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786424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74,00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943372"/>
                  </a:ext>
                </a:extLst>
              </a:tr>
              <a:tr h="252344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103,99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677801"/>
                  </a:ext>
                </a:extLst>
              </a:tr>
              <a:tr h="25234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779079"/>
                  </a:ext>
                </a:extLst>
              </a:tr>
              <a:tr h="25234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252631"/>
                  </a:ext>
                </a:extLst>
              </a:tr>
              <a:tr h="25234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17.07.2026 - 17.07.2026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372913"/>
                  </a:ext>
                </a:extLst>
              </a:tr>
              <a:tr h="25234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246823"/>
                  </a:ext>
                </a:extLst>
              </a:tr>
              <a:tr h="36113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692,66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03666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45 000,00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955063"/>
                  </a:ext>
                </a:extLst>
              </a:tr>
              <a:tr h="252344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45 692,66</a:t>
                      </a: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7" marR="40667" marT="20333" marB="203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59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3962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112</Words>
  <Application>Microsoft Office PowerPoint</Application>
  <PresentationFormat>Widescreen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2026-07-20T06:48:35Z</dcterms:created>
  <dcterms:modified xsi:type="dcterms:W3CDTF">2026-07-20T07:06:40Z</dcterms:modified>
</cp:coreProperties>
</file>