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0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9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5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4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0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5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0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3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22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C0FC5-2CAA-4604-A7D8-94197BC973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5B759-FF50-41E9-AAE1-86E36FB9D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5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6.07.2026&amp;date_to=16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723542"/>
              </p:ext>
            </p:extLst>
          </p:nvPr>
        </p:nvGraphicFramePr>
        <p:xfrm>
          <a:off x="1335818" y="818991"/>
          <a:ext cx="9589274" cy="5595710"/>
        </p:xfrm>
        <a:graphic>
          <a:graphicData uri="http://schemas.openxmlformats.org/drawingml/2006/table">
            <a:tbl>
              <a:tblPr/>
              <a:tblGrid>
                <a:gridCol w="1917855">
                  <a:extLst>
                    <a:ext uri="{9D8B030D-6E8A-4147-A177-3AD203B41FA5}">
                      <a16:colId xmlns:a16="http://schemas.microsoft.com/office/drawing/2014/main" val="26476804"/>
                    </a:ext>
                  </a:extLst>
                </a:gridCol>
                <a:gridCol w="4092493">
                  <a:extLst>
                    <a:ext uri="{9D8B030D-6E8A-4147-A177-3AD203B41FA5}">
                      <a16:colId xmlns:a16="http://schemas.microsoft.com/office/drawing/2014/main" val="2862213590"/>
                    </a:ext>
                  </a:extLst>
                </a:gridCol>
                <a:gridCol w="922817">
                  <a:extLst>
                    <a:ext uri="{9D8B030D-6E8A-4147-A177-3AD203B41FA5}">
                      <a16:colId xmlns:a16="http://schemas.microsoft.com/office/drawing/2014/main" val="3727852933"/>
                    </a:ext>
                  </a:extLst>
                </a:gridCol>
                <a:gridCol w="738254">
                  <a:extLst>
                    <a:ext uri="{9D8B030D-6E8A-4147-A177-3AD203B41FA5}">
                      <a16:colId xmlns:a16="http://schemas.microsoft.com/office/drawing/2014/main" val="982791818"/>
                    </a:ext>
                  </a:extLst>
                </a:gridCol>
                <a:gridCol w="1917855">
                  <a:extLst>
                    <a:ext uri="{9D8B030D-6E8A-4147-A177-3AD203B41FA5}">
                      <a16:colId xmlns:a16="http://schemas.microsoft.com/office/drawing/2014/main" val="3843314129"/>
                    </a:ext>
                  </a:extLst>
                </a:gridCol>
              </a:tblGrid>
              <a:tr h="1272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568892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429780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254027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4 461,95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023704"/>
                  </a:ext>
                </a:extLst>
              </a:tr>
              <a:tr h="23789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200,00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163131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4 143,15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026074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118,80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073951"/>
                  </a:ext>
                </a:extLst>
              </a:tr>
              <a:tr h="12726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776980"/>
                  </a:ext>
                </a:extLst>
              </a:tr>
              <a:tr h="12726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812918"/>
                  </a:ext>
                </a:extLst>
              </a:tr>
              <a:tr h="1272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3877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869696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732984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602550"/>
                  </a:ext>
                </a:extLst>
              </a:tr>
              <a:tr h="27657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487554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310219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041109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902274"/>
                  </a:ext>
                </a:extLst>
              </a:tr>
              <a:tr h="25022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934038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503798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73884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13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4 343,15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516761"/>
                  </a:ext>
                </a:extLst>
              </a:tr>
              <a:tr h="23789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200,00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538314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4 143,15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03880"/>
                  </a:ext>
                </a:extLst>
              </a:tr>
              <a:tr h="21891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99821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25725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695579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118,80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650367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118,80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57528"/>
                  </a:ext>
                </a:extLst>
              </a:tr>
              <a:tr h="12726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764193"/>
                  </a:ext>
                </a:extLst>
              </a:tr>
              <a:tr h="1272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16.07.2026 - 16.07.2026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194053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367511"/>
                  </a:ext>
                </a:extLst>
              </a:tr>
              <a:tr h="1272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22" marR="20622" marT="10311" marB="103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857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363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202</Words>
  <Application>Microsoft Office PowerPoint</Application>
  <PresentationFormat>Widescreen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2026-07-17T08:39:48Z</dcterms:created>
  <dcterms:modified xsi:type="dcterms:W3CDTF">2026-07-17T08:43:39Z</dcterms:modified>
</cp:coreProperties>
</file>