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1426-CB56-474C-B4EB-ACFB9CFBC26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D3AAD-FB9B-4C1C-99C4-87E471D28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407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1426-CB56-474C-B4EB-ACFB9CFBC26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D3AAD-FB9B-4C1C-99C4-87E471D28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288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1426-CB56-474C-B4EB-ACFB9CFBC26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D3AAD-FB9B-4C1C-99C4-87E471D28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971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1426-CB56-474C-B4EB-ACFB9CFBC26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D3AAD-FB9B-4C1C-99C4-87E471D28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850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1426-CB56-474C-B4EB-ACFB9CFBC26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D3AAD-FB9B-4C1C-99C4-87E471D28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017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1426-CB56-474C-B4EB-ACFB9CFBC26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D3AAD-FB9B-4C1C-99C4-87E471D28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668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1426-CB56-474C-B4EB-ACFB9CFBC26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D3AAD-FB9B-4C1C-99C4-87E471D28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84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1426-CB56-474C-B4EB-ACFB9CFBC26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D3AAD-FB9B-4C1C-99C4-87E471D28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03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1426-CB56-474C-B4EB-ACFB9CFBC26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D3AAD-FB9B-4C1C-99C4-87E471D28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552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1426-CB56-474C-B4EB-ACFB9CFBC26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D3AAD-FB9B-4C1C-99C4-87E471D28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970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1426-CB56-474C-B4EB-ACFB9CFBC26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D3AAD-FB9B-4C1C-99C4-87E471D28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11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E1426-CB56-474C-B4EB-ACFB9CFBC26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0D3AAD-FB9B-4C1C-99C4-87E471D28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908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212.122.164.250/sebra/dwh/done_payments_old.jsp?bo_code=074*******&amp;date_from=14.07.2026&amp;date_to=14.07.2026&amp;execute=yes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9924366"/>
              </p:ext>
            </p:extLst>
          </p:nvPr>
        </p:nvGraphicFramePr>
        <p:xfrm>
          <a:off x="1141047" y="789354"/>
          <a:ext cx="9823938" cy="5604160"/>
        </p:xfrm>
        <a:graphic>
          <a:graphicData uri="http://schemas.openxmlformats.org/drawingml/2006/table">
            <a:tbl>
              <a:tblPr/>
              <a:tblGrid>
                <a:gridCol w="1964787">
                  <a:extLst>
                    <a:ext uri="{9D8B030D-6E8A-4147-A177-3AD203B41FA5}">
                      <a16:colId xmlns:a16="http://schemas.microsoft.com/office/drawing/2014/main" val="1495643109"/>
                    </a:ext>
                  </a:extLst>
                </a:gridCol>
                <a:gridCol w="3929577">
                  <a:extLst>
                    <a:ext uri="{9D8B030D-6E8A-4147-A177-3AD203B41FA5}">
                      <a16:colId xmlns:a16="http://schemas.microsoft.com/office/drawing/2014/main" val="599703285"/>
                    </a:ext>
                  </a:extLst>
                </a:gridCol>
                <a:gridCol w="1141690">
                  <a:extLst>
                    <a:ext uri="{9D8B030D-6E8A-4147-A177-3AD203B41FA5}">
                      <a16:colId xmlns:a16="http://schemas.microsoft.com/office/drawing/2014/main" val="3776522560"/>
                    </a:ext>
                  </a:extLst>
                </a:gridCol>
                <a:gridCol w="823097">
                  <a:extLst>
                    <a:ext uri="{9D8B030D-6E8A-4147-A177-3AD203B41FA5}">
                      <a16:colId xmlns:a16="http://schemas.microsoft.com/office/drawing/2014/main" val="1594653753"/>
                    </a:ext>
                  </a:extLst>
                </a:gridCol>
                <a:gridCol w="1964787">
                  <a:extLst>
                    <a:ext uri="{9D8B030D-6E8A-4147-A177-3AD203B41FA5}">
                      <a16:colId xmlns:a16="http://schemas.microsoft.com/office/drawing/2014/main" val="3273332942"/>
                    </a:ext>
                  </a:extLst>
                </a:gridCol>
              </a:tblGrid>
              <a:tr h="147563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6423257"/>
                  </a:ext>
                </a:extLst>
              </a:tr>
              <a:tr h="147563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u="none" strike="noStrike" dirty="0">
                          <a:solidFill>
                            <a:srgbClr val="8B008B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М-во на иновациите и растежа ( 074******* 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14.07.2026 - 14.07.2026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8071429"/>
                  </a:ext>
                </a:extLst>
              </a:tr>
              <a:tr h="147563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867124"/>
                  </a:ext>
                </a:extLst>
              </a:tr>
              <a:tr h="147563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9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28 487,51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994079"/>
                  </a:ext>
                </a:extLst>
              </a:tr>
              <a:tr h="276677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22 919,00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613570"/>
                  </a:ext>
                </a:extLst>
              </a:tr>
              <a:tr h="147563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5 050,86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0185353"/>
                  </a:ext>
                </a:extLst>
              </a:tr>
              <a:tr h="147563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517,65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7886578"/>
                  </a:ext>
                </a:extLst>
              </a:tr>
              <a:tr h="147563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1951355"/>
                  </a:ext>
                </a:extLst>
              </a:tr>
              <a:tr h="147563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117640"/>
                  </a:ext>
                </a:extLst>
              </a:tr>
              <a:tr h="147563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00816"/>
                  </a:ext>
                </a:extLst>
              </a:tr>
              <a:tr h="147563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 ( 074******* )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14.07.2026 - 14.07.2026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9032913"/>
                  </a:ext>
                </a:extLst>
              </a:tr>
              <a:tr h="147563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071646"/>
                  </a:ext>
                </a:extLst>
              </a:tr>
              <a:tr h="147563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1968572"/>
                  </a:ext>
                </a:extLst>
              </a:tr>
              <a:tr h="147563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0314058"/>
                  </a:ext>
                </a:extLst>
              </a:tr>
              <a:tr h="147563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растежа-ЦУ (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14.07.2026 - 14.07.2026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5748526"/>
                  </a:ext>
                </a:extLst>
              </a:tr>
              <a:tr h="147563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1058338"/>
                  </a:ext>
                </a:extLst>
              </a:tr>
              <a:tr h="147563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23 969,39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5149931"/>
                  </a:ext>
                </a:extLst>
              </a:tr>
              <a:tr h="276677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22 919,00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1551362"/>
                  </a:ext>
                </a:extLst>
              </a:tr>
              <a:tr h="147563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1 000,74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4795407"/>
                  </a:ext>
                </a:extLst>
              </a:tr>
              <a:tr h="147563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49,65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862363"/>
                  </a:ext>
                </a:extLst>
              </a:tr>
              <a:tr h="147563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5752747"/>
                  </a:ext>
                </a:extLst>
              </a:tr>
              <a:tr h="147563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БАИ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14.07.2026 - 14.07.2026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3675759"/>
                  </a:ext>
                </a:extLst>
              </a:tr>
              <a:tr h="147563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4044969"/>
                  </a:ext>
                </a:extLst>
              </a:tr>
              <a:tr h="147563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652285"/>
                  </a:ext>
                </a:extLst>
              </a:tr>
              <a:tr h="147563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8319015"/>
                  </a:ext>
                </a:extLst>
              </a:tr>
              <a:tr h="147563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ИАНМСП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14.07.2026 - 14.07.2026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8199357"/>
                  </a:ext>
                </a:extLst>
              </a:tr>
              <a:tr h="147563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7971706"/>
                  </a:ext>
                </a:extLst>
              </a:tr>
              <a:tr h="147563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4 518,12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6346804"/>
                  </a:ext>
                </a:extLst>
              </a:tr>
              <a:tr h="147563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4 050,12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588978"/>
                  </a:ext>
                </a:extLst>
              </a:tr>
              <a:tr h="147563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468,00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0122070"/>
                  </a:ext>
                </a:extLst>
              </a:tr>
              <a:tr h="147563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7094224"/>
                  </a:ext>
                </a:extLst>
              </a:tr>
              <a:tr h="147563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НИФ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14.07.2026 - 14.07.2026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046853"/>
                  </a:ext>
                </a:extLst>
              </a:tr>
              <a:tr h="147563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0588406"/>
                  </a:ext>
                </a:extLst>
              </a:tr>
              <a:tr h="147563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62128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64058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226</Words>
  <Application>Microsoft Office PowerPoint</Application>
  <PresentationFormat>Widescreen</PresentationFormat>
  <Paragraphs>96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SARI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Gergana Koleva</dc:creator>
  <cp:lastModifiedBy>Gergana Koleva</cp:lastModifiedBy>
  <cp:revision>1</cp:revision>
  <dcterms:created xsi:type="dcterms:W3CDTF">2026-07-15T09:30:30Z</dcterms:created>
  <dcterms:modified xsi:type="dcterms:W3CDTF">2026-07-15T09:35:02Z</dcterms:modified>
</cp:coreProperties>
</file>