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1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62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5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9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43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6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6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3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7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755E1-27D0-4D5C-A119-B9872EDCFEC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F95A5-16A9-4BBF-A36A-C0B1BA478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4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3.07.2026&amp;date_to=13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658930"/>
              </p:ext>
            </p:extLst>
          </p:nvPr>
        </p:nvGraphicFramePr>
        <p:xfrm>
          <a:off x="826935" y="715615"/>
          <a:ext cx="10098155" cy="5224990"/>
        </p:xfrm>
        <a:graphic>
          <a:graphicData uri="http://schemas.openxmlformats.org/drawingml/2006/table">
            <a:tbl>
              <a:tblPr/>
              <a:tblGrid>
                <a:gridCol w="2019631">
                  <a:extLst>
                    <a:ext uri="{9D8B030D-6E8A-4147-A177-3AD203B41FA5}">
                      <a16:colId xmlns:a16="http://schemas.microsoft.com/office/drawing/2014/main" val="347474040"/>
                    </a:ext>
                  </a:extLst>
                </a:gridCol>
                <a:gridCol w="3554234">
                  <a:extLst>
                    <a:ext uri="{9D8B030D-6E8A-4147-A177-3AD203B41FA5}">
                      <a16:colId xmlns:a16="http://schemas.microsoft.com/office/drawing/2014/main" val="1731109308"/>
                    </a:ext>
                  </a:extLst>
                </a:gridCol>
                <a:gridCol w="1081377">
                  <a:extLst>
                    <a:ext uri="{9D8B030D-6E8A-4147-A177-3AD203B41FA5}">
                      <a16:colId xmlns:a16="http://schemas.microsoft.com/office/drawing/2014/main" val="2679496675"/>
                    </a:ext>
                  </a:extLst>
                </a:gridCol>
                <a:gridCol w="1423282">
                  <a:extLst>
                    <a:ext uri="{9D8B030D-6E8A-4147-A177-3AD203B41FA5}">
                      <a16:colId xmlns:a16="http://schemas.microsoft.com/office/drawing/2014/main" val="2364874249"/>
                    </a:ext>
                  </a:extLst>
                </a:gridCol>
                <a:gridCol w="2019631">
                  <a:extLst>
                    <a:ext uri="{9D8B030D-6E8A-4147-A177-3AD203B41FA5}">
                      <a16:colId xmlns:a16="http://schemas.microsoft.com/office/drawing/2014/main" val="3865812838"/>
                    </a:ext>
                  </a:extLst>
                </a:gridCol>
              </a:tblGrid>
              <a:tr h="13081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930292"/>
                  </a:ext>
                </a:extLst>
              </a:tr>
              <a:tr h="228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13.07.2026 - 13.07.2026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241067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ctr"/>
                      <a:r>
                        <a:rPr lang="bg-BG" sz="500">
                          <a:effectLst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966889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500">
                          <a:effectLst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17 989,90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109234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500">
                          <a:effectLst/>
                        </a:rPr>
                        <a:t>10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9 515,20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54842"/>
                  </a:ext>
                </a:extLst>
              </a:tr>
              <a:tr h="228918">
                <a:tc>
                  <a:txBody>
                    <a:bodyPr/>
                    <a:lstStyle/>
                    <a:p>
                      <a:pPr algn="l"/>
                      <a:r>
                        <a:rPr lang="en-US" sz="500">
                          <a:effectLst/>
                        </a:rPr>
                        <a:t>88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8 474,70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200160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146655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687854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088845"/>
                  </a:ext>
                </a:extLst>
              </a:tr>
              <a:tr h="228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13.07.2026 - 13.07.2026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632463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ctr"/>
                      <a:r>
                        <a:rPr lang="bg-BG" sz="500">
                          <a:effectLst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485519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500">
                          <a:effectLst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686637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311912"/>
                  </a:ext>
                </a:extLst>
              </a:tr>
              <a:tr h="228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13.07.2026 - 13.07.2026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539944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886371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17 989,90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703360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9 515,20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403228"/>
                  </a:ext>
                </a:extLst>
              </a:tr>
              <a:tr h="22891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8 474,70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430579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993216"/>
                  </a:ext>
                </a:extLst>
              </a:tr>
              <a:tr h="130811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13.07.2026 - 13.07.2026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605434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223045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685992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544365"/>
                  </a:ext>
                </a:extLst>
              </a:tr>
              <a:tr h="130811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13.07.2026 - 13.07.2026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945628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103309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961428"/>
                  </a:ext>
                </a:extLst>
              </a:tr>
              <a:tr h="130811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722811"/>
                  </a:ext>
                </a:extLst>
              </a:tr>
              <a:tr h="130811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13.07.2026 - 13.07.2026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914309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353364"/>
                  </a:ext>
                </a:extLst>
              </a:tr>
              <a:tr h="13081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29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6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165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2026-07-14T06:13:21Z</dcterms:created>
  <dcterms:modified xsi:type="dcterms:W3CDTF">2026-07-14T06:17:06Z</dcterms:modified>
</cp:coreProperties>
</file>