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8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49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7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59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3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0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3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3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1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5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B5F02-5FDE-42D1-8656-782CA55B3A7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85DD1-77C9-4A63-8158-46A8850CA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6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0.07.2026&amp;date_to=10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000341"/>
              </p:ext>
            </p:extLst>
          </p:nvPr>
        </p:nvGraphicFramePr>
        <p:xfrm>
          <a:off x="954156" y="675858"/>
          <a:ext cx="9915277" cy="5459280"/>
        </p:xfrm>
        <a:graphic>
          <a:graphicData uri="http://schemas.openxmlformats.org/drawingml/2006/table">
            <a:tbl>
              <a:tblPr/>
              <a:tblGrid>
                <a:gridCol w="1983056">
                  <a:extLst>
                    <a:ext uri="{9D8B030D-6E8A-4147-A177-3AD203B41FA5}">
                      <a16:colId xmlns:a16="http://schemas.microsoft.com/office/drawing/2014/main" val="3761613105"/>
                    </a:ext>
                  </a:extLst>
                </a:gridCol>
                <a:gridCol w="3154643">
                  <a:extLst>
                    <a:ext uri="{9D8B030D-6E8A-4147-A177-3AD203B41FA5}">
                      <a16:colId xmlns:a16="http://schemas.microsoft.com/office/drawing/2014/main" val="2291877158"/>
                    </a:ext>
                  </a:extLst>
                </a:gridCol>
                <a:gridCol w="1616535">
                  <a:extLst>
                    <a:ext uri="{9D8B030D-6E8A-4147-A177-3AD203B41FA5}">
                      <a16:colId xmlns:a16="http://schemas.microsoft.com/office/drawing/2014/main" val="2142326918"/>
                    </a:ext>
                  </a:extLst>
                </a:gridCol>
                <a:gridCol w="1177987">
                  <a:extLst>
                    <a:ext uri="{9D8B030D-6E8A-4147-A177-3AD203B41FA5}">
                      <a16:colId xmlns:a16="http://schemas.microsoft.com/office/drawing/2014/main" val="3521921871"/>
                    </a:ext>
                  </a:extLst>
                </a:gridCol>
                <a:gridCol w="1983056">
                  <a:extLst>
                    <a:ext uri="{9D8B030D-6E8A-4147-A177-3AD203B41FA5}">
                      <a16:colId xmlns:a16="http://schemas.microsoft.com/office/drawing/2014/main" val="2036159464"/>
                    </a:ext>
                  </a:extLst>
                </a:gridCol>
              </a:tblGrid>
              <a:tr h="15057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726453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981797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385242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19 868,65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179942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8 137,01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585821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1 384,67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344690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10 346,97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64989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514892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61583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175867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305194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318828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83273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127083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977536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043454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900,00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346084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900,00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915931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678324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658193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949413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847541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847479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297836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847373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9 446,97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908697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9 446,97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522790"/>
                  </a:ext>
                </a:extLst>
              </a:tr>
              <a:tr h="15057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067469"/>
                  </a:ext>
                </a:extLst>
              </a:tr>
              <a:tr h="15057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10.07.2026 - 10.07.2026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680056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045340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9 521,68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302308"/>
                  </a:ext>
                </a:extLst>
              </a:tr>
              <a:tr h="28202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8 137,01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831821"/>
                  </a:ext>
                </a:extLst>
              </a:tr>
              <a:tr h="15057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1 384,67</a:t>
                      </a: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960" marR="19960" marT="9980" marB="998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963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870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220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2026-07-13T06:19:18Z</dcterms:created>
  <dcterms:modified xsi:type="dcterms:W3CDTF">2026-07-13T06:22:56Z</dcterms:modified>
</cp:coreProperties>
</file>