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4E0F9-65CD-4ACF-A09C-73C5E0839227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85C0D-B436-4B59-ACA5-E26C3C637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923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4E0F9-65CD-4ACF-A09C-73C5E0839227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85C0D-B436-4B59-ACA5-E26C3C637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302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4E0F9-65CD-4ACF-A09C-73C5E0839227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85C0D-B436-4B59-ACA5-E26C3C637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79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4E0F9-65CD-4ACF-A09C-73C5E0839227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85C0D-B436-4B59-ACA5-E26C3C637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307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4E0F9-65CD-4ACF-A09C-73C5E0839227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85C0D-B436-4B59-ACA5-E26C3C637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020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4E0F9-65CD-4ACF-A09C-73C5E0839227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85C0D-B436-4B59-ACA5-E26C3C637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096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4E0F9-65CD-4ACF-A09C-73C5E0839227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85C0D-B436-4B59-ACA5-E26C3C637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822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4E0F9-65CD-4ACF-A09C-73C5E0839227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85C0D-B436-4B59-ACA5-E26C3C637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507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4E0F9-65CD-4ACF-A09C-73C5E0839227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85C0D-B436-4B59-ACA5-E26C3C637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208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4E0F9-65CD-4ACF-A09C-73C5E0839227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85C0D-B436-4B59-ACA5-E26C3C637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466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4E0F9-65CD-4ACF-A09C-73C5E0839227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85C0D-B436-4B59-ACA5-E26C3C637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313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F4E0F9-65CD-4ACF-A09C-73C5E0839227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85C0D-B436-4B59-ACA5-E26C3C637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133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212.122.164.250/sebra/dwh/done_payments_old.jsp?bo_code=074*******&amp;date_from=09.07.2026&amp;date_to=09.07.2026&amp;execute=yes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437264"/>
              </p:ext>
            </p:extLst>
          </p:nvPr>
        </p:nvGraphicFramePr>
        <p:xfrm>
          <a:off x="962107" y="610371"/>
          <a:ext cx="9931181" cy="5334690"/>
        </p:xfrm>
        <a:graphic>
          <a:graphicData uri="http://schemas.openxmlformats.org/drawingml/2006/table">
            <a:tbl>
              <a:tblPr/>
              <a:tblGrid>
                <a:gridCol w="1986236">
                  <a:extLst>
                    <a:ext uri="{9D8B030D-6E8A-4147-A177-3AD203B41FA5}">
                      <a16:colId xmlns:a16="http://schemas.microsoft.com/office/drawing/2014/main" val="2360307747"/>
                    </a:ext>
                  </a:extLst>
                </a:gridCol>
                <a:gridCol w="3405655">
                  <a:extLst>
                    <a:ext uri="{9D8B030D-6E8A-4147-A177-3AD203B41FA5}">
                      <a16:colId xmlns:a16="http://schemas.microsoft.com/office/drawing/2014/main" val="1736910902"/>
                    </a:ext>
                  </a:extLst>
                </a:gridCol>
                <a:gridCol w="1215741">
                  <a:extLst>
                    <a:ext uri="{9D8B030D-6E8A-4147-A177-3AD203B41FA5}">
                      <a16:colId xmlns:a16="http://schemas.microsoft.com/office/drawing/2014/main" val="1463459015"/>
                    </a:ext>
                  </a:extLst>
                </a:gridCol>
                <a:gridCol w="1337313">
                  <a:extLst>
                    <a:ext uri="{9D8B030D-6E8A-4147-A177-3AD203B41FA5}">
                      <a16:colId xmlns:a16="http://schemas.microsoft.com/office/drawing/2014/main" val="3173172645"/>
                    </a:ext>
                  </a:extLst>
                </a:gridCol>
                <a:gridCol w="1986236">
                  <a:extLst>
                    <a:ext uri="{9D8B030D-6E8A-4147-A177-3AD203B41FA5}">
                      <a16:colId xmlns:a16="http://schemas.microsoft.com/office/drawing/2014/main" val="395934915"/>
                    </a:ext>
                  </a:extLst>
                </a:gridCol>
              </a:tblGrid>
              <a:tr h="155109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Обобщено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FE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1672745"/>
                  </a:ext>
                </a:extLst>
              </a:tr>
              <a:tr h="164309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u="none" strike="noStrike" dirty="0">
                          <a:solidFill>
                            <a:srgbClr val="8B008B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М-во на иновациите и растежа ( 074******* 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FE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09.07.2026 - 09.07.2026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FE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2053453"/>
                  </a:ext>
                </a:extLst>
              </a:tr>
              <a:tr h="155109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6989655"/>
                  </a:ext>
                </a:extLst>
              </a:tr>
              <a:tr h="155109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36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31 394,68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126105"/>
                  </a:ext>
                </a:extLst>
              </a:tr>
              <a:tr h="155109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8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1 884,20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8773194"/>
                  </a:ext>
                </a:extLst>
              </a:tr>
              <a:tr h="155109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 разходи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23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26 395,68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8557432"/>
                  </a:ext>
                </a:extLst>
              </a:tr>
              <a:tr h="164309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3 114,80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4243311"/>
                  </a:ext>
                </a:extLst>
              </a:tr>
              <a:tr h="155109">
                <a:tc gridSpan="5"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FE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0727968"/>
                  </a:ext>
                </a:extLst>
              </a:tr>
              <a:tr h="155109">
                <a:tc gridSpan="5"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FE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6148415"/>
                  </a:ext>
                </a:extLst>
              </a:tr>
              <a:tr h="155109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бюджетни организации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FE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1625979"/>
                  </a:ext>
                </a:extLst>
              </a:tr>
              <a:tr h="164309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иновациите и растежа ( 074******* )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FE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09.07.2026 - 09.07.2026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FE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7691096"/>
                  </a:ext>
                </a:extLst>
              </a:tr>
              <a:tr h="155109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6386863"/>
                  </a:ext>
                </a:extLst>
              </a:tr>
              <a:tr h="155109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5181138"/>
                  </a:ext>
                </a:extLst>
              </a:tr>
              <a:tr h="155109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FE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6399409"/>
                  </a:ext>
                </a:extLst>
              </a:tr>
              <a:tr h="164309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иновациите и растежа-ЦУ (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FE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09.07.2026 - 09.07.2026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FE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4085108"/>
                  </a:ext>
                </a:extLst>
              </a:tr>
              <a:tr h="155109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3306289"/>
                  </a:ext>
                </a:extLst>
              </a:tr>
              <a:tr h="155109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25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29 339,68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3822467"/>
                  </a:ext>
                </a:extLst>
              </a:tr>
              <a:tr h="155109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xxxx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 разходи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23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26 395,68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567791"/>
                  </a:ext>
                </a:extLst>
              </a:tr>
              <a:tr h="164309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2 944,00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2418594"/>
                  </a:ext>
                </a:extLst>
              </a:tr>
              <a:tr h="155109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FE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442271"/>
                  </a:ext>
                </a:extLst>
              </a:tr>
              <a:tr h="155109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БАИ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074*******)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FE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09.07.2026 - 09.07.2026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FE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3234114"/>
                  </a:ext>
                </a:extLst>
              </a:tr>
              <a:tr h="155109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2439729"/>
                  </a:ext>
                </a:extLst>
              </a:tr>
              <a:tr h="155109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884852"/>
                  </a:ext>
                </a:extLst>
              </a:tr>
              <a:tr h="155109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FE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7409912"/>
                  </a:ext>
                </a:extLst>
              </a:tr>
              <a:tr h="155109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ИАНМСП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 </a:t>
                      </a:r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FE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09.07.2026 - 09.07.2026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FE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9585046"/>
                  </a:ext>
                </a:extLst>
              </a:tr>
              <a:tr h="155109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963235"/>
                  </a:ext>
                </a:extLst>
              </a:tr>
              <a:tr h="155109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11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2 055,00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249572"/>
                  </a:ext>
                </a:extLst>
              </a:tr>
              <a:tr h="155109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8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1 884,20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5281107"/>
                  </a:ext>
                </a:extLst>
              </a:tr>
              <a:tr h="164309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170,80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3588324"/>
                  </a:ext>
                </a:extLst>
              </a:tr>
              <a:tr h="155109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FE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9596865"/>
                  </a:ext>
                </a:extLst>
              </a:tr>
              <a:tr h="155109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НИФ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074*******)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FE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09.07.2026 - 09.07.2026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FE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0237730"/>
                  </a:ext>
                </a:extLst>
              </a:tr>
              <a:tr h="155109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1447122"/>
                  </a:ext>
                </a:extLst>
              </a:tr>
              <a:tr h="155109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908" marR="23908" marT="11954" marB="11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36986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82975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195</Words>
  <Application>Microsoft Office PowerPoint</Application>
  <PresentationFormat>Widescreen</PresentationFormat>
  <Paragraphs>92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SARI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Gergana Koleva</dc:creator>
  <cp:lastModifiedBy>Gergana Koleva</cp:lastModifiedBy>
  <cp:revision>1</cp:revision>
  <dcterms:created xsi:type="dcterms:W3CDTF">2026-07-10T06:20:06Z</dcterms:created>
  <dcterms:modified xsi:type="dcterms:W3CDTF">2026-07-10T06:23:24Z</dcterms:modified>
</cp:coreProperties>
</file>