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2F44A-5315-4AB5-AA66-F69AF7F72BB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5E33-DE72-4354-9EC2-494CE174D6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26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2F44A-5315-4AB5-AA66-F69AF7F72BB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5E33-DE72-4354-9EC2-494CE174D6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39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2F44A-5315-4AB5-AA66-F69AF7F72BB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5E33-DE72-4354-9EC2-494CE174D6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307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2F44A-5315-4AB5-AA66-F69AF7F72BB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5E33-DE72-4354-9EC2-494CE174D6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95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2F44A-5315-4AB5-AA66-F69AF7F72BB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5E33-DE72-4354-9EC2-494CE174D6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06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2F44A-5315-4AB5-AA66-F69AF7F72BB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5E33-DE72-4354-9EC2-494CE174D6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37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2F44A-5315-4AB5-AA66-F69AF7F72BB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5E33-DE72-4354-9EC2-494CE174D6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010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2F44A-5315-4AB5-AA66-F69AF7F72BB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5E33-DE72-4354-9EC2-494CE174D6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796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2F44A-5315-4AB5-AA66-F69AF7F72BB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5E33-DE72-4354-9EC2-494CE174D6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305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2F44A-5315-4AB5-AA66-F69AF7F72BB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5E33-DE72-4354-9EC2-494CE174D6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112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2F44A-5315-4AB5-AA66-F69AF7F72BB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5E33-DE72-4354-9EC2-494CE174D6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667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2F44A-5315-4AB5-AA66-F69AF7F72BB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C5E33-DE72-4354-9EC2-494CE174D6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81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08.07.2026&amp;date_to=08.07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506916"/>
              </p:ext>
            </p:extLst>
          </p:nvPr>
        </p:nvGraphicFramePr>
        <p:xfrm>
          <a:off x="1081376" y="636119"/>
          <a:ext cx="10177670" cy="5241655"/>
        </p:xfrm>
        <a:graphic>
          <a:graphicData uri="http://schemas.openxmlformats.org/drawingml/2006/table">
            <a:tbl>
              <a:tblPr/>
              <a:tblGrid>
                <a:gridCol w="2035534">
                  <a:extLst>
                    <a:ext uri="{9D8B030D-6E8A-4147-A177-3AD203B41FA5}">
                      <a16:colId xmlns:a16="http://schemas.microsoft.com/office/drawing/2014/main" val="232985582"/>
                    </a:ext>
                  </a:extLst>
                </a:gridCol>
                <a:gridCol w="3681455">
                  <a:extLst>
                    <a:ext uri="{9D8B030D-6E8A-4147-A177-3AD203B41FA5}">
                      <a16:colId xmlns:a16="http://schemas.microsoft.com/office/drawing/2014/main" val="1975569040"/>
                    </a:ext>
                  </a:extLst>
                </a:gridCol>
                <a:gridCol w="1144988">
                  <a:extLst>
                    <a:ext uri="{9D8B030D-6E8A-4147-A177-3AD203B41FA5}">
                      <a16:colId xmlns:a16="http://schemas.microsoft.com/office/drawing/2014/main" val="3823539642"/>
                    </a:ext>
                  </a:extLst>
                </a:gridCol>
                <a:gridCol w="1280159">
                  <a:extLst>
                    <a:ext uri="{9D8B030D-6E8A-4147-A177-3AD203B41FA5}">
                      <a16:colId xmlns:a16="http://schemas.microsoft.com/office/drawing/2014/main" val="1798189734"/>
                    </a:ext>
                  </a:extLst>
                </a:gridCol>
                <a:gridCol w="2035534">
                  <a:extLst>
                    <a:ext uri="{9D8B030D-6E8A-4147-A177-3AD203B41FA5}">
                      <a16:colId xmlns:a16="http://schemas.microsoft.com/office/drawing/2014/main" val="1685723373"/>
                    </a:ext>
                  </a:extLst>
                </a:gridCol>
              </a:tblGrid>
              <a:tr h="132715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524630"/>
                  </a:ext>
                </a:extLst>
              </a:tr>
              <a:tr h="232251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08.07.2026 - 08.07.2026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551487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1150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4 205,65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39070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2 641,63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967980"/>
                  </a:ext>
                </a:extLst>
              </a:tr>
              <a:tr h="23225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1 564,02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593747"/>
                  </a:ext>
                </a:extLst>
              </a:tr>
              <a:tr h="132715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540396"/>
                  </a:ext>
                </a:extLst>
              </a:tr>
              <a:tr h="132715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4596382"/>
                  </a:ext>
                </a:extLst>
              </a:tr>
              <a:tr h="132715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5048675"/>
                  </a:ext>
                </a:extLst>
              </a:tr>
              <a:tr h="232251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08.07.2026 - 08.07.2026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254966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623293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5862397"/>
                  </a:ext>
                </a:extLst>
              </a:tr>
              <a:tr h="132715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755612"/>
                  </a:ext>
                </a:extLst>
              </a:tr>
              <a:tr h="232251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08.07.2026 - 08.07.2026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2369591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369120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4 205,65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8342123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2 641,63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359390"/>
                  </a:ext>
                </a:extLst>
              </a:tr>
              <a:tr h="232251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1 564,02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950865"/>
                  </a:ext>
                </a:extLst>
              </a:tr>
              <a:tr h="132715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3658598"/>
                  </a:ext>
                </a:extLst>
              </a:tr>
              <a:tr h="132715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08.07.2026 - 08.07.2026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30542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1060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954389"/>
                  </a:ext>
                </a:extLst>
              </a:tr>
              <a:tr h="132715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257143"/>
                  </a:ext>
                </a:extLst>
              </a:tr>
              <a:tr h="132715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08.07.2026 - 08.07.2026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3604460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285471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1206406"/>
                  </a:ext>
                </a:extLst>
              </a:tr>
              <a:tr h="132715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931074"/>
                  </a:ext>
                </a:extLst>
              </a:tr>
              <a:tr h="132715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08.07.2026 - 08.07.2026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506621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413583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4451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4714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168</Words>
  <Application>Microsoft Office PowerPoint</Application>
  <PresentationFormat>Widescreen</PresentationFormat>
  <Paragraphs>80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2026-07-09T06:05:18Z</dcterms:created>
  <dcterms:modified xsi:type="dcterms:W3CDTF">2026-07-09T06:11:36Z</dcterms:modified>
</cp:coreProperties>
</file>