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CD5AC-C529-4F16-8564-0272B70CBA6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8A53-FE31-4371-8A7C-8F5787B52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335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CD5AC-C529-4F16-8564-0272B70CBA6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8A53-FE31-4371-8A7C-8F5787B52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18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CD5AC-C529-4F16-8564-0272B70CBA6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8A53-FE31-4371-8A7C-8F5787B52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96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CD5AC-C529-4F16-8564-0272B70CBA6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8A53-FE31-4371-8A7C-8F5787B52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001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CD5AC-C529-4F16-8564-0272B70CBA6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8A53-FE31-4371-8A7C-8F5787B52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86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CD5AC-C529-4F16-8564-0272B70CBA6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8A53-FE31-4371-8A7C-8F5787B52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240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CD5AC-C529-4F16-8564-0272B70CBA6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8A53-FE31-4371-8A7C-8F5787B52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628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CD5AC-C529-4F16-8564-0272B70CBA6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8A53-FE31-4371-8A7C-8F5787B52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543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CD5AC-C529-4F16-8564-0272B70CBA6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8A53-FE31-4371-8A7C-8F5787B52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82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CD5AC-C529-4F16-8564-0272B70CBA6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8A53-FE31-4371-8A7C-8F5787B52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932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CD5AC-C529-4F16-8564-0272B70CBA6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8A53-FE31-4371-8A7C-8F5787B52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09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CD5AC-C529-4F16-8564-0272B70CBA6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18A53-FE31-4371-8A7C-8F5787B52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85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212.122.164.250/sebra/dwh/done_payments_old.jsp?bo_code=074*******&amp;date_from=07.07.2026&amp;date_to=07.07.2026&amp;execute=y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976812"/>
              </p:ext>
            </p:extLst>
          </p:nvPr>
        </p:nvGraphicFramePr>
        <p:xfrm>
          <a:off x="1073427" y="596347"/>
          <a:ext cx="10233329" cy="5812404"/>
        </p:xfrm>
        <a:graphic>
          <a:graphicData uri="http://schemas.openxmlformats.org/drawingml/2006/table">
            <a:tbl>
              <a:tblPr/>
              <a:tblGrid>
                <a:gridCol w="2046666">
                  <a:extLst>
                    <a:ext uri="{9D8B030D-6E8A-4147-A177-3AD203B41FA5}">
                      <a16:colId xmlns:a16="http://schemas.microsoft.com/office/drawing/2014/main" val="3674382525"/>
                    </a:ext>
                  </a:extLst>
                </a:gridCol>
                <a:gridCol w="3523476">
                  <a:extLst>
                    <a:ext uri="{9D8B030D-6E8A-4147-A177-3AD203B41FA5}">
                      <a16:colId xmlns:a16="http://schemas.microsoft.com/office/drawing/2014/main" val="1022313491"/>
                    </a:ext>
                  </a:extLst>
                </a:gridCol>
                <a:gridCol w="1428653">
                  <a:extLst>
                    <a:ext uri="{9D8B030D-6E8A-4147-A177-3AD203B41FA5}">
                      <a16:colId xmlns:a16="http://schemas.microsoft.com/office/drawing/2014/main" val="746140822"/>
                    </a:ext>
                  </a:extLst>
                </a:gridCol>
                <a:gridCol w="1187868">
                  <a:extLst>
                    <a:ext uri="{9D8B030D-6E8A-4147-A177-3AD203B41FA5}">
                      <a16:colId xmlns:a16="http://schemas.microsoft.com/office/drawing/2014/main" val="2418032297"/>
                    </a:ext>
                  </a:extLst>
                </a:gridCol>
                <a:gridCol w="2046666">
                  <a:extLst>
                    <a:ext uri="{9D8B030D-6E8A-4147-A177-3AD203B41FA5}">
                      <a16:colId xmlns:a16="http://schemas.microsoft.com/office/drawing/2014/main" val="2272127052"/>
                    </a:ext>
                  </a:extLst>
                </a:gridCol>
              </a:tblGrid>
              <a:tr h="154049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258914"/>
                  </a:ext>
                </a:extLst>
              </a:tr>
              <a:tr h="158950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u="none" strike="noStrike" dirty="0">
                          <a:solidFill>
                            <a:srgbClr val="8B008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М-во на иновациите и растежа ( 074******* 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07.07.2026 - 07.07.2026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6694313"/>
                  </a:ext>
                </a:extLst>
              </a:tr>
              <a:tr h="154049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14346"/>
                  </a:ext>
                </a:extLst>
              </a:tr>
              <a:tr h="154049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19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29 254,51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1842745"/>
                  </a:ext>
                </a:extLst>
              </a:tr>
              <a:tr h="289136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6 770,38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137480"/>
                  </a:ext>
                </a:extLst>
              </a:tr>
              <a:tr h="154049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835,68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641390"/>
                  </a:ext>
                </a:extLst>
              </a:tr>
              <a:tr h="158950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21 648,45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670582"/>
                  </a:ext>
                </a:extLst>
              </a:tr>
              <a:tr h="154049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2261570"/>
                  </a:ext>
                </a:extLst>
              </a:tr>
              <a:tr h="154049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3673771"/>
                  </a:ext>
                </a:extLst>
              </a:tr>
              <a:tr h="154049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2275102"/>
                  </a:ext>
                </a:extLst>
              </a:tr>
              <a:tr h="158950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 ( 074******* )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07.07.2026 - 07.07.2026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0561475"/>
                  </a:ext>
                </a:extLst>
              </a:tr>
              <a:tr h="154049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122370"/>
                  </a:ext>
                </a:extLst>
              </a:tr>
              <a:tr h="15404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1621872"/>
                  </a:ext>
                </a:extLst>
              </a:tr>
              <a:tr h="154049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424282"/>
                  </a:ext>
                </a:extLst>
              </a:tr>
              <a:tr h="158950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07.07.2026 - 07.07.2026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83656"/>
                  </a:ext>
                </a:extLst>
              </a:tr>
              <a:tr h="154049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812871"/>
                  </a:ext>
                </a:extLst>
              </a:tr>
              <a:tr h="15404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21 684,11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909637"/>
                  </a:ext>
                </a:extLst>
              </a:tr>
              <a:tr h="15404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328,96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688479"/>
                  </a:ext>
                </a:extLst>
              </a:tr>
              <a:tr h="158950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21 355,15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5419437"/>
                  </a:ext>
                </a:extLst>
              </a:tr>
              <a:tr h="154049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4952136"/>
                  </a:ext>
                </a:extLst>
              </a:tr>
              <a:tr h="154049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07.07.2026 - 07.07.2026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7229838"/>
                  </a:ext>
                </a:extLst>
              </a:tr>
              <a:tr h="154049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129030"/>
                  </a:ext>
                </a:extLst>
              </a:tr>
              <a:tr h="15404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313490"/>
                  </a:ext>
                </a:extLst>
              </a:tr>
              <a:tr h="154049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068474"/>
                  </a:ext>
                </a:extLst>
              </a:tr>
              <a:tr h="154049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07.07.2026 - 07.07.2026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3269521"/>
                  </a:ext>
                </a:extLst>
              </a:tr>
              <a:tr h="154049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871094"/>
                  </a:ext>
                </a:extLst>
              </a:tr>
              <a:tr h="15404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472,25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5780765"/>
                  </a:ext>
                </a:extLst>
              </a:tr>
              <a:tr h="15404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178,95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752320"/>
                  </a:ext>
                </a:extLst>
              </a:tr>
              <a:tr h="158950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293,30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351741"/>
                  </a:ext>
                </a:extLst>
              </a:tr>
              <a:tr h="154049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3907515"/>
                  </a:ext>
                </a:extLst>
              </a:tr>
              <a:tr h="154049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07.07.2026 - 07.07.2026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42025"/>
                  </a:ext>
                </a:extLst>
              </a:tr>
              <a:tr h="154049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5010916"/>
                  </a:ext>
                </a:extLst>
              </a:tr>
              <a:tr h="15404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7 098,15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092540"/>
                  </a:ext>
                </a:extLst>
              </a:tr>
              <a:tr h="29632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6 770,38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998302"/>
                  </a:ext>
                </a:extLst>
              </a:tr>
              <a:tr h="202037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327,77</a:t>
                      </a: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54" marR="19254" marT="9627" marB="96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7346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9013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234</Words>
  <Application>Microsoft Office PowerPoint</Application>
  <PresentationFormat>Widescreen</PresentationFormat>
  <Paragraphs>100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 Koleva</dc:creator>
  <cp:lastModifiedBy>Gergana Koleva</cp:lastModifiedBy>
  <cp:revision>1</cp:revision>
  <dcterms:created xsi:type="dcterms:W3CDTF">2026-07-08T06:23:52Z</dcterms:created>
  <dcterms:modified xsi:type="dcterms:W3CDTF">2026-07-08T06:29:40Z</dcterms:modified>
</cp:coreProperties>
</file>