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59DCA-1430-413B-822C-389D8DF98BC3}" type="datetimeFigureOut">
              <a:rPr lang="bg-BG" smtClean="0"/>
              <a:t>7.7.2026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049D8-33B5-4C8F-BC74-67EA27E008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64067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59DCA-1430-413B-822C-389D8DF98BC3}" type="datetimeFigureOut">
              <a:rPr lang="bg-BG" smtClean="0"/>
              <a:t>7.7.2026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049D8-33B5-4C8F-BC74-67EA27E008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59368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59DCA-1430-413B-822C-389D8DF98BC3}" type="datetimeFigureOut">
              <a:rPr lang="bg-BG" smtClean="0"/>
              <a:t>7.7.2026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049D8-33B5-4C8F-BC74-67EA27E008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98820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59DCA-1430-413B-822C-389D8DF98BC3}" type="datetimeFigureOut">
              <a:rPr lang="bg-BG" smtClean="0"/>
              <a:t>7.7.2026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049D8-33B5-4C8F-BC74-67EA27E008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76933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59DCA-1430-413B-822C-389D8DF98BC3}" type="datetimeFigureOut">
              <a:rPr lang="bg-BG" smtClean="0"/>
              <a:t>7.7.2026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049D8-33B5-4C8F-BC74-67EA27E008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97901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59DCA-1430-413B-822C-389D8DF98BC3}" type="datetimeFigureOut">
              <a:rPr lang="bg-BG" smtClean="0"/>
              <a:t>7.7.2026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049D8-33B5-4C8F-BC74-67EA27E008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41816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59DCA-1430-413B-822C-389D8DF98BC3}" type="datetimeFigureOut">
              <a:rPr lang="bg-BG" smtClean="0"/>
              <a:t>7.7.2026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049D8-33B5-4C8F-BC74-67EA27E008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47908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59DCA-1430-413B-822C-389D8DF98BC3}" type="datetimeFigureOut">
              <a:rPr lang="bg-BG" smtClean="0"/>
              <a:t>7.7.2026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049D8-33B5-4C8F-BC74-67EA27E008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9226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59DCA-1430-413B-822C-389D8DF98BC3}" type="datetimeFigureOut">
              <a:rPr lang="bg-BG" smtClean="0"/>
              <a:t>7.7.2026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049D8-33B5-4C8F-BC74-67EA27E008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31348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59DCA-1430-413B-822C-389D8DF98BC3}" type="datetimeFigureOut">
              <a:rPr lang="bg-BG" smtClean="0"/>
              <a:t>7.7.2026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049D8-33B5-4C8F-BC74-67EA27E008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43736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59DCA-1430-413B-822C-389D8DF98BC3}" type="datetimeFigureOut">
              <a:rPr lang="bg-BG" smtClean="0"/>
              <a:t>7.7.2026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049D8-33B5-4C8F-BC74-67EA27E008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82290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59DCA-1430-413B-822C-389D8DF98BC3}" type="datetimeFigureOut">
              <a:rPr lang="bg-BG" smtClean="0"/>
              <a:t>7.7.2026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049D8-33B5-4C8F-BC74-67EA27E008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56107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883021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87965"/>
              </p:ext>
            </p:extLst>
          </p:nvPr>
        </p:nvGraphicFramePr>
        <p:xfrm>
          <a:off x="551936" y="461318"/>
          <a:ext cx="11145795" cy="5980665"/>
        </p:xfrm>
        <a:graphic>
          <a:graphicData uri="http://schemas.openxmlformats.org/drawingml/2006/table">
            <a:tbl>
              <a:tblPr/>
              <a:tblGrid>
                <a:gridCol w="1210961">
                  <a:extLst>
                    <a:ext uri="{9D8B030D-6E8A-4147-A177-3AD203B41FA5}">
                      <a16:colId xmlns:a16="http://schemas.microsoft.com/office/drawing/2014/main" val="1212607685"/>
                    </a:ext>
                  </a:extLst>
                </a:gridCol>
                <a:gridCol w="115330">
                  <a:extLst>
                    <a:ext uri="{9D8B030D-6E8A-4147-A177-3AD203B41FA5}">
                      <a16:colId xmlns:a16="http://schemas.microsoft.com/office/drawing/2014/main" val="4229796700"/>
                    </a:ext>
                  </a:extLst>
                </a:gridCol>
                <a:gridCol w="5766487">
                  <a:extLst>
                    <a:ext uri="{9D8B030D-6E8A-4147-A177-3AD203B41FA5}">
                      <a16:colId xmlns:a16="http://schemas.microsoft.com/office/drawing/2014/main" val="1937083510"/>
                    </a:ext>
                  </a:extLst>
                </a:gridCol>
                <a:gridCol w="815545">
                  <a:extLst>
                    <a:ext uri="{9D8B030D-6E8A-4147-A177-3AD203B41FA5}">
                      <a16:colId xmlns:a16="http://schemas.microsoft.com/office/drawing/2014/main" val="105215921"/>
                    </a:ext>
                  </a:extLst>
                </a:gridCol>
                <a:gridCol w="1008313">
                  <a:extLst>
                    <a:ext uri="{9D8B030D-6E8A-4147-A177-3AD203B41FA5}">
                      <a16:colId xmlns:a16="http://schemas.microsoft.com/office/drawing/2014/main" val="3266049919"/>
                    </a:ext>
                  </a:extLst>
                </a:gridCol>
                <a:gridCol w="2229159">
                  <a:extLst>
                    <a:ext uri="{9D8B030D-6E8A-4147-A177-3AD203B41FA5}">
                      <a16:colId xmlns:a16="http://schemas.microsoft.com/office/drawing/2014/main" val="1766209721"/>
                    </a:ext>
                  </a:extLst>
                </a:gridCol>
              </a:tblGrid>
              <a:tr h="168231">
                <a:tc gridSpan="6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337691"/>
                  </a:ext>
                </a:extLst>
              </a:tr>
              <a:tr h="247657">
                <a:tc gridSpan="3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( 074*******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06.07.2026 - 06.07.2026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608257"/>
                  </a:ext>
                </a:extLst>
              </a:tr>
              <a:tr h="168231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219356"/>
                  </a:ext>
                </a:extLst>
              </a:tr>
              <a:tr h="300029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715,99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669580"/>
                  </a:ext>
                </a:extLst>
              </a:tr>
              <a:tr h="327462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16 515,32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6348884"/>
                  </a:ext>
                </a:extLst>
              </a:tr>
              <a:tr h="335648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xxxx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11,96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6298848"/>
                  </a:ext>
                </a:extLst>
              </a:tr>
              <a:tr h="30290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9 636,57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517536"/>
                  </a:ext>
                </a:extLst>
              </a:tr>
              <a:tr h="168231">
                <a:tc gridSpan="3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26 879,84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93829"/>
                  </a:ext>
                </a:extLst>
              </a:tr>
              <a:tr h="168231">
                <a:tc gridSpan="6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228935"/>
                  </a:ext>
                </a:extLst>
              </a:tr>
              <a:tr h="168231">
                <a:tc gridSpan="6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468339"/>
                  </a:ext>
                </a:extLst>
              </a:tr>
              <a:tr h="168231">
                <a:tc gridSpan="6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6291930"/>
                  </a:ext>
                </a:extLst>
              </a:tr>
              <a:tr h="247657">
                <a:tc gridSpan="3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растежа-ЦУ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06.07.2026 - 06.07.2026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553486"/>
                  </a:ext>
                </a:extLst>
              </a:tr>
              <a:tr h="168231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6607999"/>
                  </a:ext>
                </a:extLst>
              </a:tr>
              <a:tr h="352015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12 792,70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320404"/>
                  </a:ext>
                </a:extLst>
              </a:tr>
              <a:tr h="319274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11,96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41922"/>
                  </a:ext>
                </a:extLst>
              </a:tr>
              <a:tr h="319275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8 956,57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543756"/>
                  </a:ext>
                </a:extLst>
              </a:tr>
              <a:tr h="168231">
                <a:tc gridSpan="3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21 761,23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601496"/>
                  </a:ext>
                </a:extLst>
              </a:tr>
              <a:tr h="168231">
                <a:tc gridSpan="6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378982"/>
                  </a:ext>
                </a:extLst>
              </a:tr>
              <a:tr h="168231">
                <a:tc gridSpan="6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2868307"/>
                  </a:ext>
                </a:extLst>
              </a:tr>
              <a:tr h="168231">
                <a:tc gridSpan="3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06.07.2026 - 06.07.2026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371214"/>
                  </a:ext>
                </a:extLst>
              </a:tr>
              <a:tr h="168231">
                <a:tc gridSpan="2"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002553"/>
                  </a:ext>
                </a:extLst>
              </a:tr>
              <a:tr h="354075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715,99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041500"/>
                  </a:ext>
                </a:extLst>
              </a:tr>
              <a:tr h="360207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3 722,62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0458520"/>
                  </a:ext>
                </a:extLst>
              </a:tr>
              <a:tr h="327462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680,00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104578"/>
                  </a:ext>
                </a:extLst>
              </a:tr>
              <a:tr h="168231">
                <a:tc gridSpan="3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5 118,61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126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6743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163</Words>
  <Application>Microsoft Office PowerPoint</Application>
  <PresentationFormat>Widescreen</PresentationFormat>
  <Paragraphs>73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</cp:revision>
  <dcterms:created xsi:type="dcterms:W3CDTF">2026-07-07T06:29:36Z</dcterms:created>
  <dcterms:modified xsi:type="dcterms:W3CDTF">2026-07-07T06:37:08Z</dcterms:modified>
</cp:coreProperties>
</file>