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66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575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108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9634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797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1914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751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943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877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012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534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92D6-3B27-425D-8BD2-3CF12B6431AE}" type="datetimeFigureOut">
              <a:rPr lang="bg-BG" smtClean="0"/>
              <a:t>6.7.2026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5415D-DAE2-4451-A0C8-8233E489F55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44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65399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710936"/>
              </p:ext>
            </p:extLst>
          </p:nvPr>
        </p:nvGraphicFramePr>
        <p:xfrm>
          <a:off x="593125" y="543692"/>
          <a:ext cx="11063416" cy="5733540"/>
        </p:xfrm>
        <a:graphic>
          <a:graphicData uri="http://schemas.openxmlformats.org/drawingml/2006/table">
            <a:tbl>
              <a:tblPr/>
              <a:tblGrid>
                <a:gridCol w="1376514">
                  <a:extLst>
                    <a:ext uri="{9D8B030D-6E8A-4147-A177-3AD203B41FA5}">
                      <a16:colId xmlns:a16="http://schemas.microsoft.com/office/drawing/2014/main" val="3624749914"/>
                    </a:ext>
                  </a:extLst>
                </a:gridCol>
                <a:gridCol w="5112770">
                  <a:extLst>
                    <a:ext uri="{9D8B030D-6E8A-4147-A177-3AD203B41FA5}">
                      <a16:colId xmlns:a16="http://schemas.microsoft.com/office/drawing/2014/main" val="2967706299"/>
                    </a:ext>
                  </a:extLst>
                </a:gridCol>
                <a:gridCol w="1051623">
                  <a:extLst>
                    <a:ext uri="{9D8B030D-6E8A-4147-A177-3AD203B41FA5}">
                      <a16:colId xmlns:a16="http://schemas.microsoft.com/office/drawing/2014/main" val="1587726359"/>
                    </a:ext>
                  </a:extLst>
                </a:gridCol>
                <a:gridCol w="1309826">
                  <a:extLst>
                    <a:ext uri="{9D8B030D-6E8A-4147-A177-3AD203B41FA5}">
                      <a16:colId xmlns:a16="http://schemas.microsoft.com/office/drawing/2014/main" val="3264470378"/>
                    </a:ext>
                  </a:extLst>
                </a:gridCol>
                <a:gridCol w="2212683">
                  <a:extLst>
                    <a:ext uri="{9D8B030D-6E8A-4147-A177-3AD203B41FA5}">
                      <a16:colId xmlns:a16="http://schemas.microsoft.com/office/drawing/2014/main" val="2388556546"/>
                    </a:ext>
                  </a:extLst>
                </a:gridCol>
              </a:tblGrid>
              <a:tr h="39057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748119"/>
                  </a:ext>
                </a:extLst>
              </a:tr>
              <a:tr h="68350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03.07.2026 - 03.07.2026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83986"/>
                  </a:ext>
                </a:extLst>
              </a:tr>
              <a:tr h="39057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586443"/>
                  </a:ext>
                </a:extLst>
              </a:tr>
              <a:tr h="39057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3 637,85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184413"/>
                  </a:ext>
                </a:extLst>
              </a:tr>
              <a:tr h="36572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22 686,42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234712"/>
                  </a:ext>
                </a:extLst>
              </a:tr>
              <a:tr h="39057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26 324,27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908473"/>
                  </a:ext>
                </a:extLst>
              </a:tr>
              <a:tr h="39057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699173"/>
                  </a:ext>
                </a:extLst>
              </a:tr>
              <a:tr h="39057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35695"/>
                  </a:ext>
                </a:extLst>
              </a:tr>
              <a:tr h="39057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03.07.2026 - 03.07.2026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530024"/>
                  </a:ext>
                </a:extLst>
              </a:tr>
              <a:tr h="39057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741531"/>
                  </a:ext>
                </a:extLst>
              </a:tr>
              <a:tr h="39057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3 637,85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346932"/>
                  </a:ext>
                </a:extLst>
              </a:tr>
              <a:tr h="38797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22 686,42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328791"/>
                  </a:ext>
                </a:extLst>
              </a:tr>
              <a:tr h="390576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26 324,27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146044"/>
                  </a:ext>
                </a:extLst>
              </a:tr>
              <a:tr h="39057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511" marR="56511" marT="28255" marB="282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161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711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2026-07-06T06:26:04Z</dcterms:created>
  <dcterms:modified xsi:type="dcterms:W3CDTF">2026-07-06T06:28:19Z</dcterms:modified>
</cp:coreProperties>
</file>