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505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438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7377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450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2806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0000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2412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8988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766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583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5379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0ABC-1735-4760-8978-360F2B391EAE}" type="datetimeFigureOut">
              <a:rPr lang="bg-BG" smtClean="0"/>
              <a:t>2.6.2026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92CA1-72D5-4E3D-84C5-14288F0585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0789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114" y="609597"/>
            <a:ext cx="9728886" cy="5601734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609189"/>
              </p:ext>
            </p:extLst>
          </p:nvPr>
        </p:nvGraphicFramePr>
        <p:xfrm>
          <a:off x="411892" y="337758"/>
          <a:ext cx="11467069" cy="6153659"/>
        </p:xfrm>
        <a:graphic>
          <a:graphicData uri="http://schemas.openxmlformats.org/drawingml/2006/table">
            <a:tbl>
              <a:tblPr/>
              <a:tblGrid>
                <a:gridCol w="1419572">
                  <a:extLst>
                    <a:ext uri="{9D8B030D-6E8A-4147-A177-3AD203B41FA5}">
                      <a16:colId xmlns:a16="http://schemas.microsoft.com/office/drawing/2014/main" val="596809984"/>
                    </a:ext>
                  </a:extLst>
                </a:gridCol>
                <a:gridCol w="5541401">
                  <a:extLst>
                    <a:ext uri="{9D8B030D-6E8A-4147-A177-3AD203B41FA5}">
                      <a16:colId xmlns:a16="http://schemas.microsoft.com/office/drawing/2014/main" val="2205490458"/>
                    </a:ext>
                  </a:extLst>
                </a:gridCol>
                <a:gridCol w="815546">
                  <a:extLst>
                    <a:ext uri="{9D8B030D-6E8A-4147-A177-3AD203B41FA5}">
                      <a16:colId xmlns:a16="http://schemas.microsoft.com/office/drawing/2014/main" val="1011621404"/>
                    </a:ext>
                  </a:extLst>
                </a:gridCol>
                <a:gridCol w="1397136">
                  <a:extLst>
                    <a:ext uri="{9D8B030D-6E8A-4147-A177-3AD203B41FA5}">
                      <a16:colId xmlns:a16="http://schemas.microsoft.com/office/drawing/2014/main" val="1654532559"/>
                    </a:ext>
                  </a:extLst>
                </a:gridCol>
                <a:gridCol w="2293414">
                  <a:extLst>
                    <a:ext uri="{9D8B030D-6E8A-4147-A177-3AD203B41FA5}">
                      <a16:colId xmlns:a16="http://schemas.microsoft.com/office/drawing/2014/main" val="1172411836"/>
                    </a:ext>
                  </a:extLst>
                </a:gridCol>
              </a:tblGrid>
              <a:tr h="54110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821735"/>
                  </a:ext>
                </a:extLst>
              </a:tr>
              <a:tr h="94693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( 074******* )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12.05.2026 - 12.05.2026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45818"/>
                  </a:ext>
                </a:extLst>
              </a:tr>
              <a:tr h="54110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332349"/>
                  </a:ext>
                </a:extLst>
              </a:tr>
              <a:tr h="4494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912,41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711442"/>
                  </a:ext>
                </a:extLst>
              </a:tr>
              <a:tr h="54110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912,41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770710"/>
                  </a:ext>
                </a:extLst>
              </a:tr>
              <a:tr h="54110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925329"/>
                  </a:ext>
                </a:extLst>
              </a:tr>
              <a:tr h="54110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125452"/>
                  </a:ext>
                </a:extLst>
              </a:tr>
              <a:tr h="541107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12.05.2026 - 12.05.2026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F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057674"/>
                  </a:ext>
                </a:extLst>
              </a:tr>
              <a:tr h="541107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37172"/>
                  </a:ext>
                </a:extLst>
              </a:tr>
              <a:tr h="42840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912,41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020475"/>
                  </a:ext>
                </a:extLst>
              </a:tr>
              <a:tr h="54110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912,41</a:t>
                      </a: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79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910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2026-06-02T06:55:31Z</dcterms:created>
  <dcterms:modified xsi:type="dcterms:W3CDTF">2026-06-02T07:00:08Z</dcterms:modified>
</cp:coreProperties>
</file>