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6797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3305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663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22903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28755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5409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17336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68783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514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6470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4817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6A94D-8DDF-4E05-B371-610B23CE50E4}" type="datetimeFigureOut">
              <a:rPr lang="bg-BG" smtClean="0"/>
              <a:t>29.5.2026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FB6E5-0B53-4E42-BBF2-6CEDE66B37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8499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981875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399965"/>
              </p:ext>
            </p:extLst>
          </p:nvPr>
        </p:nvGraphicFramePr>
        <p:xfrm>
          <a:off x="197707" y="131797"/>
          <a:ext cx="11837773" cy="6614988"/>
        </p:xfrm>
        <a:graphic>
          <a:graphicData uri="http://schemas.openxmlformats.org/drawingml/2006/table">
            <a:tbl>
              <a:tblPr/>
              <a:tblGrid>
                <a:gridCol w="768686">
                  <a:extLst>
                    <a:ext uri="{9D8B030D-6E8A-4147-A177-3AD203B41FA5}">
                      <a16:colId xmlns:a16="http://schemas.microsoft.com/office/drawing/2014/main" val="1913442344"/>
                    </a:ext>
                  </a:extLst>
                </a:gridCol>
                <a:gridCol w="7378537">
                  <a:extLst>
                    <a:ext uri="{9D8B030D-6E8A-4147-A177-3AD203B41FA5}">
                      <a16:colId xmlns:a16="http://schemas.microsoft.com/office/drawing/2014/main" val="1742593196"/>
                    </a:ext>
                  </a:extLst>
                </a:gridCol>
                <a:gridCol w="889686">
                  <a:extLst>
                    <a:ext uri="{9D8B030D-6E8A-4147-A177-3AD203B41FA5}">
                      <a16:colId xmlns:a16="http://schemas.microsoft.com/office/drawing/2014/main" val="3604150855"/>
                    </a:ext>
                  </a:extLst>
                </a:gridCol>
                <a:gridCol w="1570965">
                  <a:extLst>
                    <a:ext uri="{9D8B030D-6E8A-4147-A177-3AD203B41FA5}">
                      <a16:colId xmlns:a16="http://schemas.microsoft.com/office/drawing/2014/main" val="3345285987"/>
                    </a:ext>
                  </a:extLst>
                </a:gridCol>
                <a:gridCol w="1229899">
                  <a:extLst>
                    <a:ext uri="{9D8B030D-6E8A-4147-A177-3AD203B41FA5}">
                      <a16:colId xmlns:a16="http://schemas.microsoft.com/office/drawing/2014/main" val="129341987"/>
                    </a:ext>
                  </a:extLst>
                </a:gridCol>
              </a:tblGrid>
              <a:tr h="21959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819307"/>
                  </a:ext>
                </a:extLst>
              </a:tr>
              <a:tr h="15543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28.05.2026 - 28.05.2026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887033"/>
                  </a:ext>
                </a:extLst>
              </a:tr>
              <a:tr h="207141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16415"/>
                  </a:ext>
                </a:extLst>
              </a:tr>
              <a:tr h="24398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689 070,19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286627"/>
                  </a:ext>
                </a:extLst>
              </a:tr>
              <a:tr h="23169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8 538,75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2779914"/>
                  </a:ext>
                </a:extLst>
              </a:tr>
              <a:tr h="24396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775982"/>
                  </a:ext>
                </a:extLst>
              </a:tr>
              <a:tr h="20711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697 707,94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212927"/>
                  </a:ext>
                </a:extLst>
              </a:tr>
              <a:tr h="15543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542434"/>
                  </a:ext>
                </a:extLst>
              </a:tr>
              <a:tr h="15543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28.05.2026 - 28.05.2026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827773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915959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639 592,94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404673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2 370,43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314915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4538"/>
                  </a:ext>
                </a:extLst>
              </a:tr>
              <a:tr h="247141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642 062,37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29058"/>
                  </a:ext>
                </a:extLst>
              </a:tr>
              <a:tr h="15543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88531"/>
                  </a:ext>
                </a:extLst>
              </a:tr>
              <a:tr h="15543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28.05.2026 - 28.05.2026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639957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171907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 и други плащания за персонала - нетна сума за изплащане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35 810,80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989673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157,80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466615"/>
                  </a:ext>
                </a:extLst>
              </a:tr>
              <a:tr h="247141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35 968,60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120821"/>
                  </a:ext>
                </a:extLst>
              </a:tr>
              <a:tr h="15543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582329"/>
                  </a:ext>
                </a:extLst>
              </a:tr>
              <a:tr h="15543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28.05.2026 - 28.05.2026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30319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763373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6 010,52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120242"/>
                  </a:ext>
                </a:extLst>
              </a:tr>
              <a:tr h="247141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6 010,52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79994"/>
                  </a:ext>
                </a:extLst>
              </a:tr>
              <a:tr h="15543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11318"/>
                  </a:ext>
                </a:extLst>
              </a:tr>
              <a:tr h="15543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28.05.2026 - 28.05.2026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755214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 dirty="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343820"/>
                  </a:ext>
                </a:extLst>
              </a:tr>
              <a:tr h="2471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13 666,45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13433"/>
                  </a:ext>
                </a:extLst>
              </a:tr>
              <a:tr h="247141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13 666,45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sz="900"/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681424"/>
                  </a:ext>
                </a:extLst>
              </a:tr>
              <a:tr h="15543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8131" marR="18131" marT="9065" marB="90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8073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0462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225</Words>
  <Application>Microsoft Office PowerPoint</Application>
  <PresentationFormat>Widescreen</PresentationFormat>
  <Paragraphs>91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2026-05-29T06:21:28Z</dcterms:created>
  <dcterms:modified xsi:type="dcterms:W3CDTF">2026-05-29T06:31:04Z</dcterms:modified>
</cp:coreProperties>
</file>