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4638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832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83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415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6242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41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1196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6549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082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842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763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79CBD-75F2-4264-AACE-E5323717069F}" type="datetimeFigureOut">
              <a:rPr lang="bg-BG" smtClean="0"/>
              <a:t>28.5.2026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68AE-850C-4B99-AAF4-60821EC4B1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190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2557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113684"/>
              </p:ext>
            </p:extLst>
          </p:nvPr>
        </p:nvGraphicFramePr>
        <p:xfrm>
          <a:off x="222423" y="140048"/>
          <a:ext cx="11813058" cy="6590266"/>
        </p:xfrm>
        <a:graphic>
          <a:graphicData uri="http://schemas.openxmlformats.org/drawingml/2006/table">
            <a:tbl>
              <a:tblPr/>
              <a:tblGrid>
                <a:gridCol w="1401405">
                  <a:extLst>
                    <a:ext uri="{9D8B030D-6E8A-4147-A177-3AD203B41FA5}">
                      <a16:colId xmlns:a16="http://schemas.microsoft.com/office/drawing/2014/main" val="2559721586"/>
                    </a:ext>
                  </a:extLst>
                </a:gridCol>
                <a:gridCol w="6749092">
                  <a:extLst>
                    <a:ext uri="{9D8B030D-6E8A-4147-A177-3AD203B41FA5}">
                      <a16:colId xmlns:a16="http://schemas.microsoft.com/office/drawing/2014/main" val="15285942"/>
                    </a:ext>
                  </a:extLst>
                </a:gridCol>
                <a:gridCol w="627621">
                  <a:extLst>
                    <a:ext uri="{9D8B030D-6E8A-4147-A177-3AD203B41FA5}">
                      <a16:colId xmlns:a16="http://schemas.microsoft.com/office/drawing/2014/main" val="3044521201"/>
                    </a:ext>
                  </a:extLst>
                </a:gridCol>
                <a:gridCol w="1126281">
                  <a:extLst>
                    <a:ext uri="{9D8B030D-6E8A-4147-A177-3AD203B41FA5}">
                      <a16:colId xmlns:a16="http://schemas.microsoft.com/office/drawing/2014/main" val="1961540441"/>
                    </a:ext>
                  </a:extLst>
                </a:gridCol>
                <a:gridCol w="1908659">
                  <a:extLst>
                    <a:ext uri="{9D8B030D-6E8A-4147-A177-3AD203B41FA5}">
                      <a16:colId xmlns:a16="http://schemas.microsoft.com/office/drawing/2014/main" val="3455412279"/>
                    </a:ext>
                  </a:extLst>
                </a:gridCol>
              </a:tblGrid>
              <a:tr h="175221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03504"/>
                  </a:ext>
                </a:extLst>
              </a:tr>
              <a:tr h="175221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27.05.2026 - 27.05.2026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644475"/>
                  </a:ext>
                </a:extLst>
              </a:tr>
              <a:tr h="19563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644383"/>
                  </a:ext>
                </a:extLst>
              </a:tr>
              <a:tr h="22383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73,49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979533"/>
                  </a:ext>
                </a:extLst>
              </a:tr>
              <a:tr h="25202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4 189,42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179958"/>
                  </a:ext>
                </a:extLst>
              </a:tr>
              <a:tr h="23471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48 422,08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639863"/>
                  </a:ext>
                </a:extLst>
              </a:tr>
              <a:tr h="1809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52 684,99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031813"/>
                  </a:ext>
                </a:extLst>
              </a:tr>
              <a:tr h="175221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303561"/>
                  </a:ext>
                </a:extLst>
              </a:tr>
              <a:tr h="175221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27.05.2026 - 27.05.2026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330094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8243432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2 131,04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377024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48 175,57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329601"/>
                  </a:ext>
                </a:extLst>
              </a:tr>
              <a:tr h="3095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50 306,61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855291"/>
                  </a:ext>
                </a:extLst>
              </a:tr>
              <a:tr h="175221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27.05.2026 - 27.05.2026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677169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93561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573,50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981044"/>
                  </a:ext>
                </a:extLst>
              </a:tr>
              <a:tr h="3095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573,50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984975"/>
                  </a:ext>
                </a:extLst>
              </a:tr>
              <a:tr h="175221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27.05.2026 - 27.05.2026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711800"/>
                  </a:ext>
                </a:extLst>
              </a:tr>
              <a:tr h="251753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83797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1 484,88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483786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246,51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151322"/>
                  </a:ext>
                </a:extLst>
              </a:tr>
              <a:tr h="3095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1 731,39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401055"/>
                  </a:ext>
                </a:extLst>
              </a:tr>
              <a:tr h="175221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27.05.2026 - 27.05.2026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943539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102166"/>
                  </a:ext>
                </a:extLst>
              </a:tr>
              <a:tr h="30959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73,49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264182"/>
                  </a:ext>
                </a:extLst>
              </a:tr>
              <a:tr h="30959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73,49</a:t>
                      </a:r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21435" marR="21435" marT="10718" marB="1071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988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0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190</Words>
  <Application>Microsoft Office PowerPoint</Application>
  <PresentationFormat>Widescreen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2026-05-28T08:58:16Z</dcterms:created>
  <dcterms:modified xsi:type="dcterms:W3CDTF">2026-05-28T09:12:05Z</dcterms:modified>
</cp:coreProperties>
</file>