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146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0045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2119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742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1273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942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367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9590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728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1912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9794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E50B-E211-4F16-ACBB-7F0671F28B47}" type="datetimeFigureOut">
              <a:rPr lang="bg-BG" smtClean="0"/>
              <a:t>27.5.2026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8F58B-D435-48A6-84AF-D0A2F734E42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5586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4663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289935"/>
              </p:ext>
            </p:extLst>
          </p:nvPr>
        </p:nvGraphicFramePr>
        <p:xfrm>
          <a:off x="518984" y="486027"/>
          <a:ext cx="11252885" cy="5782967"/>
        </p:xfrm>
        <a:graphic>
          <a:graphicData uri="http://schemas.openxmlformats.org/drawingml/2006/table">
            <a:tbl>
              <a:tblPr/>
              <a:tblGrid>
                <a:gridCol w="1194486">
                  <a:extLst>
                    <a:ext uri="{9D8B030D-6E8A-4147-A177-3AD203B41FA5}">
                      <a16:colId xmlns:a16="http://schemas.microsoft.com/office/drawing/2014/main" val="2486018281"/>
                    </a:ext>
                  </a:extLst>
                </a:gridCol>
                <a:gridCol w="5881816">
                  <a:extLst>
                    <a:ext uri="{9D8B030D-6E8A-4147-A177-3AD203B41FA5}">
                      <a16:colId xmlns:a16="http://schemas.microsoft.com/office/drawing/2014/main" val="733584144"/>
                    </a:ext>
                  </a:extLst>
                </a:gridCol>
                <a:gridCol w="848498">
                  <a:extLst>
                    <a:ext uri="{9D8B030D-6E8A-4147-A177-3AD203B41FA5}">
                      <a16:colId xmlns:a16="http://schemas.microsoft.com/office/drawing/2014/main" val="3117635569"/>
                    </a:ext>
                  </a:extLst>
                </a:gridCol>
                <a:gridCol w="1342767">
                  <a:extLst>
                    <a:ext uri="{9D8B030D-6E8A-4147-A177-3AD203B41FA5}">
                      <a16:colId xmlns:a16="http://schemas.microsoft.com/office/drawing/2014/main" val="4049758648"/>
                    </a:ext>
                  </a:extLst>
                </a:gridCol>
                <a:gridCol w="1985318">
                  <a:extLst>
                    <a:ext uri="{9D8B030D-6E8A-4147-A177-3AD203B41FA5}">
                      <a16:colId xmlns:a16="http://schemas.microsoft.com/office/drawing/2014/main" val="3814814907"/>
                    </a:ext>
                  </a:extLst>
                </a:gridCol>
              </a:tblGrid>
              <a:tr h="40107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584501"/>
                  </a:ext>
                </a:extLst>
              </a:tr>
              <a:tr h="70188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26.05.2026 - 26.05.2026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703516"/>
                  </a:ext>
                </a:extLst>
              </a:tr>
              <a:tr h="40107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766061"/>
                  </a:ext>
                </a:extLst>
              </a:tr>
              <a:tr h="40107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755,58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895549"/>
                  </a:ext>
                </a:extLst>
              </a:tr>
              <a:tr h="38866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8 151,25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801811"/>
                  </a:ext>
                </a:extLst>
              </a:tr>
              <a:tr h="40107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8 906,83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217339"/>
                  </a:ext>
                </a:extLst>
              </a:tr>
              <a:tr h="40107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660419"/>
                  </a:ext>
                </a:extLst>
              </a:tr>
              <a:tr h="40107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532736"/>
                  </a:ext>
                </a:extLst>
              </a:tr>
              <a:tr h="70188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26.05.2026 - 26.05.2026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0842"/>
                  </a:ext>
                </a:extLst>
              </a:tr>
              <a:tr h="40107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406250"/>
                  </a:ext>
                </a:extLst>
              </a:tr>
              <a:tr h="40107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755,58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374024"/>
                  </a:ext>
                </a:extLst>
              </a:tr>
              <a:tr h="38085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8 151,25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044537"/>
                  </a:ext>
                </a:extLst>
              </a:tr>
              <a:tr h="40107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8 906,83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381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144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79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2026-05-27T06:20:57Z</dcterms:created>
  <dcterms:modified xsi:type="dcterms:W3CDTF">2026-05-27T06:30:12Z</dcterms:modified>
</cp:coreProperties>
</file>