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E88B4-0435-4F78-BDC0-14F2B0808CB0}" type="datetimeFigureOut">
              <a:rPr lang="bg-BG" smtClean="0"/>
              <a:t>21.5.2026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7CAF-E7EB-444D-A0CD-1643BBE043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9646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E88B4-0435-4F78-BDC0-14F2B0808CB0}" type="datetimeFigureOut">
              <a:rPr lang="bg-BG" smtClean="0"/>
              <a:t>21.5.2026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7CAF-E7EB-444D-A0CD-1643BBE043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3591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E88B4-0435-4F78-BDC0-14F2B0808CB0}" type="datetimeFigureOut">
              <a:rPr lang="bg-BG" smtClean="0"/>
              <a:t>21.5.2026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7CAF-E7EB-444D-A0CD-1643BBE043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41359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E88B4-0435-4F78-BDC0-14F2B0808CB0}" type="datetimeFigureOut">
              <a:rPr lang="bg-BG" smtClean="0"/>
              <a:t>21.5.2026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7CAF-E7EB-444D-A0CD-1643BBE043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70956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E88B4-0435-4F78-BDC0-14F2B0808CB0}" type="datetimeFigureOut">
              <a:rPr lang="bg-BG" smtClean="0"/>
              <a:t>21.5.2026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7CAF-E7EB-444D-A0CD-1643BBE043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26693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E88B4-0435-4F78-BDC0-14F2B0808CB0}" type="datetimeFigureOut">
              <a:rPr lang="bg-BG" smtClean="0"/>
              <a:t>21.5.2026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7CAF-E7EB-444D-A0CD-1643BBE043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19749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E88B4-0435-4F78-BDC0-14F2B0808CB0}" type="datetimeFigureOut">
              <a:rPr lang="bg-BG" smtClean="0"/>
              <a:t>21.5.2026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7CAF-E7EB-444D-A0CD-1643BBE043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9987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E88B4-0435-4F78-BDC0-14F2B0808CB0}" type="datetimeFigureOut">
              <a:rPr lang="bg-BG" smtClean="0"/>
              <a:t>21.5.2026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7CAF-E7EB-444D-A0CD-1643BBE043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5212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E88B4-0435-4F78-BDC0-14F2B0808CB0}" type="datetimeFigureOut">
              <a:rPr lang="bg-BG" smtClean="0"/>
              <a:t>21.5.2026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7CAF-E7EB-444D-A0CD-1643BBE043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2536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E88B4-0435-4F78-BDC0-14F2B0808CB0}" type="datetimeFigureOut">
              <a:rPr lang="bg-BG" smtClean="0"/>
              <a:t>21.5.2026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7CAF-E7EB-444D-A0CD-1643BBE043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67421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E88B4-0435-4F78-BDC0-14F2B0808CB0}" type="datetimeFigureOut">
              <a:rPr lang="bg-BG" smtClean="0"/>
              <a:t>21.5.2026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7CAF-E7EB-444D-A0CD-1643BBE043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52509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E88B4-0435-4F78-BDC0-14F2B0808CB0}" type="datetimeFigureOut">
              <a:rPr lang="bg-BG" smtClean="0"/>
              <a:t>21.5.2026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77CAF-E7EB-444D-A0CD-1643BBE043C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44345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138394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695043"/>
              </p:ext>
            </p:extLst>
          </p:nvPr>
        </p:nvGraphicFramePr>
        <p:xfrm>
          <a:off x="609600" y="510740"/>
          <a:ext cx="11038705" cy="5873588"/>
        </p:xfrm>
        <a:graphic>
          <a:graphicData uri="http://schemas.openxmlformats.org/drawingml/2006/table">
            <a:tbl>
              <a:tblPr/>
              <a:tblGrid>
                <a:gridCol w="2207741">
                  <a:extLst>
                    <a:ext uri="{9D8B030D-6E8A-4147-A177-3AD203B41FA5}">
                      <a16:colId xmlns:a16="http://schemas.microsoft.com/office/drawing/2014/main" val="1985423873"/>
                    </a:ext>
                  </a:extLst>
                </a:gridCol>
                <a:gridCol w="4399005">
                  <a:extLst>
                    <a:ext uri="{9D8B030D-6E8A-4147-A177-3AD203B41FA5}">
                      <a16:colId xmlns:a16="http://schemas.microsoft.com/office/drawing/2014/main" val="1882391145"/>
                    </a:ext>
                  </a:extLst>
                </a:gridCol>
                <a:gridCol w="889686">
                  <a:extLst>
                    <a:ext uri="{9D8B030D-6E8A-4147-A177-3AD203B41FA5}">
                      <a16:colId xmlns:a16="http://schemas.microsoft.com/office/drawing/2014/main" val="2721528910"/>
                    </a:ext>
                  </a:extLst>
                </a:gridCol>
                <a:gridCol w="1334532">
                  <a:extLst>
                    <a:ext uri="{9D8B030D-6E8A-4147-A177-3AD203B41FA5}">
                      <a16:colId xmlns:a16="http://schemas.microsoft.com/office/drawing/2014/main" val="2122590827"/>
                    </a:ext>
                  </a:extLst>
                </a:gridCol>
                <a:gridCol w="2207741">
                  <a:extLst>
                    <a:ext uri="{9D8B030D-6E8A-4147-A177-3AD203B41FA5}">
                      <a16:colId xmlns:a16="http://schemas.microsoft.com/office/drawing/2014/main" val="1033702949"/>
                    </a:ext>
                  </a:extLst>
                </a:gridCol>
              </a:tblGrid>
              <a:tr h="29739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0768653"/>
                  </a:ext>
                </a:extLst>
              </a:tr>
              <a:tr h="520442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20.05.2026 - 20.05.2026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9892794"/>
                  </a:ext>
                </a:extLst>
              </a:tr>
              <a:tr h="297397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691726"/>
                  </a:ext>
                </a:extLst>
              </a:tr>
              <a:tr h="29739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2 791,44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12573"/>
                  </a:ext>
                </a:extLst>
              </a:tr>
              <a:tr h="297397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2 791,44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53331"/>
                  </a:ext>
                </a:extLst>
              </a:tr>
              <a:tr h="29739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196796"/>
                  </a:ext>
                </a:extLst>
              </a:tr>
              <a:tr h="29739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079469"/>
                  </a:ext>
                </a:extLst>
              </a:tr>
              <a:tr h="297397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БАИ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20.05.2026 - 20.05.2026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281910"/>
                  </a:ext>
                </a:extLst>
              </a:tr>
              <a:tr h="297397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861756"/>
                  </a:ext>
                </a:extLst>
              </a:tr>
              <a:tr h="29739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2 663,61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488812"/>
                  </a:ext>
                </a:extLst>
              </a:tr>
              <a:tr h="297397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2 663,61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7865946"/>
                  </a:ext>
                </a:extLst>
              </a:tr>
              <a:tr h="29739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797293"/>
                  </a:ext>
                </a:extLst>
              </a:tr>
              <a:tr h="29739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5137133"/>
                  </a:ext>
                </a:extLst>
              </a:tr>
              <a:tr h="297397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20.05.2026 - 20.05.2026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4974256"/>
                  </a:ext>
                </a:extLst>
              </a:tr>
              <a:tr h="297397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576161"/>
                  </a:ext>
                </a:extLst>
              </a:tr>
              <a:tr h="29739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127,83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0686472"/>
                  </a:ext>
                </a:extLst>
              </a:tr>
              <a:tr h="297397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127,83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6344249"/>
                  </a:ext>
                </a:extLst>
              </a:tr>
              <a:tr h="29739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1461807"/>
                  </a:ext>
                </a:extLst>
              </a:tr>
              <a:tr h="29739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7817" marR="47817" marT="23908" marB="239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106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386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89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2026-05-21T06:19:25Z</dcterms:created>
  <dcterms:modified xsi:type="dcterms:W3CDTF">2026-05-21T06:22:40Z</dcterms:modified>
</cp:coreProperties>
</file>