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2571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1242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6575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30527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605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7184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33983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8490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34077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6745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40616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29427-295E-4CDC-9BC2-E5669CCD82F0}" type="datetimeFigureOut">
              <a:rPr lang="bg-BG" smtClean="0"/>
              <a:t>20.5.2026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3A352-E6B9-40D2-A802-AD354EAD32C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31956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841832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559018"/>
              </p:ext>
            </p:extLst>
          </p:nvPr>
        </p:nvGraphicFramePr>
        <p:xfrm>
          <a:off x="395418" y="387172"/>
          <a:ext cx="11458831" cy="6072754"/>
        </p:xfrm>
        <a:graphic>
          <a:graphicData uri="http://schemas.openxmlformats.org/drawingml/2006/table">
            <a:tbl>
              <a:tblPr/>
              <a:tblGrid>
                <a:gridCol w="1095393">
                  <a:extLst>
                    <a:ext uri="{9D8B030D-6E8A-4147-A177-3AD203B41FA5}">
                      <a16:colId xmlns:a16="http://schemas.microsoft.com/office/drawing/2014/main" val="2615850308"/>
                    </a:ext>
                  </a:extLst>
                </a:gridCol>
                <a:gridCol w="5643157">
                  <a:extLst>
                    <a:ext uri="{9D8B030D-6E8A-4147-A177-3AD203B41FA5}">
                      <a16:colId xmlns:a16="http://schemas.microsoft.com/office/drawing/2014/main" val="3116300615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3441184723"/>
                    </a:ext>
                  </a:extLst>
                </a:gridCol>
                <a:gridCol w="1563542">
                  <a:extLst>
                    <a:ext uri="{9D8B030D-6E8A-4147-A177-3AD203B41FA5}">
                      <a16:colId xmlns:a16="http://schemas.microsoft.com/office/drawing/2014/main" val="4217510313"/>
                    </a:ext>
                  </a:extLst>
                </a:gridCol>
                <a:gridCol w="2291766">
                  <a:extLst>
                    <a:ext uri="{9D8B030D-6E8A-4147-A177-3AD203B41FA5}">
                      <a16:colId xmlns:a16="http://schemas.microsoft.com/office/drawing/2014/main" val="9847698"/>
                    </a:ext>
                  </a:extLst>
                </a:gridCol>
              </a:tblGrid>
              <a:tr h="1649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00774"/>
                  </a:ext>
                </a:extLst>
              </a:tr>
              <a:tr h="193501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19.05.2026 - 19.05.2026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415846"/>
                  </a:ext>
                </a:extLst>
              </a:tr>
              <a:tr h="16491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633756"/>
                  </a:ext>
                </a:extLst>
              </a:tr>
              <a:tr h="28503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1 625,37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999977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17 456,93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445716"/>
                  </a:ext>
                </a:extLst>
              </a:tr>
              <a:tr h="24938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100 110,36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478382"/>
                  </a:ext>
                </a:extLst>
              </a:tr>
              <a:tr h="16491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119 192,66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389922"/>
                  </a:ext>
                </a:extLst>
              </a:tr>
              <a:tr h="1649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241208"/>
                  </a:ext>
                </a:extLst>
              </a:tr>
              <a:tr h="1649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022306"/>
                  </a:ext>
                </a:extLst>
              </a:tr>
              <a:tr h="1649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778236"/>
                  </a:ext>
                </a:extLst>
              </a:tr>
              <a:tr h="16491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19.05.2026 - 19.05.2026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875168"/>
                  </a:ext>
                </a:extLst>
              </a:tr>
              <a:tr h="16491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456560"/>
                  </a:ext>
                </a:extLst>
              </a:tr>
              <a:tr h="29183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691931"/>
                  </a:ext>
                </a:extLst>
              </a:tr>
              <a:tr h="27518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2 650,11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979432"/>
                  </a:ext>
                </a:extLst>
              </a:tr>
              <a:tr h="16491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2 850,11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154394"/>
                  </a:ext>
                </a:extLst>
              </a:tr>
              <a:tr h="1649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763298"/>
                  </a:ext>
                </a:extLst>
              </a:tr>
              <a:tr h="1649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1273018"/>
                  </a:ext>
                </a:extLst>
              </a:tr>
              <a:tr h="16491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19.05.2026 - 19.05.2026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7051188"/>
                  </a:ext>
                </a:extLst>
              </a:tr>
              <a:tr h="16491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59679"/>
                  </a:ext>
                </a:extLst>
              </a:tr>
              <a:tr h="28475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715,95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600652"/>
                  </a:ext>
                </a:extLst>
              </a:tr>
              <a:tr h="26658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14 373,71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936993"/>
                  </a:ext>
                </a:extLst>
              </a:tr>
              <a:tr h="2837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100 110,36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431591"/>
                  </a:ext>
                </a:extLst>
              </a:tr>
              <a:tr h="16491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115 200,02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03268"/>
                  </a:ext>
                </a:extLst>
              </a:tr>
              <a:tr h="1649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327618"/>
                  </a:ext>
                </a:extLst>
              </a:tr>
              <a:tr h="1649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513884"/>
                  </a:ext>
                </a:extLst>
              </a:tr>
              <a:tr h="16491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19.05.2026 - 19.05.2026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851416"/>
                  </a:ext>
                </a:extLst>
              </a:tr>
              <a:tr h="16491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803440"/>
                  </a:ext>
                </a:extLst>
              </a:tr>
              <a:tr h="28475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709,42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272421"/>
                  </a:ext>
                </a:extLst>
              </a:tr>
              <a:tr h="26658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433,11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052157"/>
                  </a:ext>
                </a:extLst>
              </a:tr>
              <a:tr h="16491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1 142,53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61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488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202</Words>
  <Application>Microsoft Office PowerPoint</Application>
  <PresentationFormat>Widescreen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2026-05-20T07:02:48Z</dcterms:created>
  <dcterms:modified xsi:type="dcterms:W3CDTF">2026-05-20T07:06:59Z</dcterms:modified>
</cp:coreProperties>
</file>