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077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8521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8241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534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938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314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620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364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8667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3157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86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4730D-4BB2-4327-B6F0-7D47F8C29954}" type="datetimeFigureOut">
              <a:rPr lang="bg-BG" smtClean="0"/>
              <a:t>12.5.2026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E139-E356-42BB-B2F3-A4DF324BEFB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8543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95842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235170"/>
              </p:ext>
            </p:extLst>
          </p:nvPr>
        </p:nvGraphicFramePr>
        <p:xfrm>
          <a:off x="494272" y="461329"/>
          <a:ext cx="11252885" cy="5997135"/>
        </p:xfrm>
        <a:graphic>
          <a:graphicData uri="http://schemas.openxmlformats.org/drawingml/2006/table">
            <a:tbl>
              <a:tblPr/>
              <a:tblGrid>
                <a:gridCol w="2250577">
                  <a:extLst>
                    <a:ext uri="{9D8B030D-6E8A-4147-A177-3AD203B41FA5}">
                      <a16:colId xmlns:a16="http://schemas.microsoft.com/office/drawing/2014/main" val="1936683247"/>
                    </a:ext>
                  </a:extLst>
                </a:gridCol>
                <a:gridCol w="2250577">
                  <a:extLst>
                    <a:ext uri="{9D8B030D-6E8A-4147-A177-3AD203B41FA5}">
                      <a16:colId xmlns:a16="http://schemas.microsoft.com/office/drawing/2014/main" val="3919030344"/>
                    </a:ext>
                  </a:extLst>
                </a:gridCol>
                <a:gridCol w="2250577">
                  <a:extLst>
                    <a:ext uri="{9D8B030D-6E8A-4147-A177-3AD203B41FA5}">
                      <a16:colId xmlns:a16="http://schemas.microsoft.com/office/drawing/2014/main" val="2842081560"/>
                    </a:ext>
                  </a:extLst>
                </a:gridCol>
                <a:gridCol w="2250577">
                  <a:extLst>
                    <a:ext uri="{9D8B030D-6E8A-4147-A177-3AD203B41FA5}">
                      <a16:colId xmlns:a16="http://schemas.microsoft.com/office/drawing/2014/main" val="1695838546"/>
                    </a:ext>
                  </a:extLst>
                </a:gridCol>
                <a:gridCol w="2250577">
                  <a:extLst>
                    <a:ext uri="{9D8B030D-6E8A-4147-A177-3AD203B41FA5}">
                      <a16:colId xmlns:a16="http://schemas.microsoft.com/office/drawing/2014/main" val="4219360755"/>
                    </a:ext>
                  </a:extLst>
                </a:gridCol>
              </a:tblGrid>
              <a:tr h="265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831440"/>
                  </a:ext>
                </a:extLst>
              </a:tr>
              <a:tr h="46533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)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11.05.2026 - 11.05.2026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628498"/>
                  </a:ext>
                </a:extLst>
              </a:tr>
              <a:tr h="265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895612"/>
                  </a:ext>
                </a:extLst>
              </a:tr>
              <a:tr h="37011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22 131,52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229"/>
                  </a:ext>
                </a:extLst>
              </a:tr>
              <a:tr h="35952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17 159,25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742706"/>
                  </a:ext>
                </a:extLst>
              </a:tr>
              <a:tr h="26536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39 290,77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390182"/>
                  </a:ext>
                </a:extLst>
              </a:tr>
              <a:tr h="265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02090"/>
                  </a:ext>
                </a:extLst>
              </a:tr>
              <a:tr h="265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987660"/>
                  </a:ext>
                </a:extLst>
              </a:tr>
              <a:tr h="265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742203"/>
                  </a:ext>
                </a:extLst>
              </a:tr>
              <a:tr h="26536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11.05.2026 - 11.05.2026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597784"/>
                  </a:ext>
                </a:extLst>
              </a:tr>
              <a:tr h="265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741258"/>
                  </a:ext>
                </a:extLst>
              </a:tr>
              <a:tr h="35948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16 648,82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673092"/>
                  </a:ext>
                </a:extLst>
              </a:tr>
              <a:tr h="26536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16 648,82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250454"/>
                  </a:ext>
                </a:extLst>
              </a:tr>
              <a:tr h="265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272246"/>
                  </a:ext>
                </a:extLst>
              </a:tr>
              <a:tr h="265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438559"/>
                  </a:ext>
                </a:extLst>
              </a:tr>
              <a:tr h="26536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11.05.2026 - 11.05.2026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402514"/>
                  </a:ext>
                </a:extLst>
              </a:tr>
              <a:tr h="265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54355"/>
                  </a:ext>
                </a:extLst>
              </a:tr>
              <a:tr h="37831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bg-BG" sz="90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5 482,70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443156"/>
                  </a:ext>
                </a:extLst>
              </a:tr>
              <a:tr h="34924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17 159,25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48396"/>
                  </a:ext>
                </a:extLst>
              </a:tr>
              <a:tr h="26536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22 641,95</a:t>
                      </a: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9" marR="44859" marT="22430" marB="22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015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000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106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2026-05-12T07:26:07Z</dcterms:created>
  <dcterms:modified xsi:type="dcterms:W3CDTF">2026-05-12T09:44:58Z</dcterms:modified>
</cp:coreProperties>
</file>