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577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3124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0643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24277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7580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843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689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0566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41843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7812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1075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C26FD-D5A0-4B58-AF25-65C514890B99}" type="datetimeFigureOut">
              <a:rPr lang="bg-BG" smtClean="0"/>
              <a:t>8.5.2026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A7932-2408-4234-9438-1DB12FF84A1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4650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843996"/>
              </p:ext>
            </p:extLst>
          </p:nvPr>
        </p:nvGraphicFramePr>
        <p:xfrm>
          <a:off x="543697" y="461319"/>
          <a:ext cx="11112845" cy="5879584"/>
        </p:xfrm>
        <a:graphic>
          <a:graphicData uri="http://schemas.openxmlformats.org/drawingml/2006/table">
            <a:tbl>
              <a:tblPr/>
              <a:tblGrid>
                <a:gridCol w="1474573">
                  <a:extLst>
                    <a:ext uri="{9D8B030D-6E8A-4147-A177-3AD203B41FA5}">
                      <a16:colId xmlns:a16="http://schemas.microsoft.com/office/drawing/2014/main" val="1171543758"/>
                    </a:ext>
                  </a:extLst>
                </a:gridCol>
                <a:gridCol w="4588476">
                  <a:extLst>
                    <a:ext uri="{9D8B030D-6E8A-4147-A177-3AD203B41FA5}">
                      <a16:colId xmlns:a16="http://schemas.microsoft.com/office/drawing/2014/main" val="2314736513"/>
                    </a:ext>
                  </a:extLst>
                </a:gridCol>
                <a:gridCol w="604658">
                  <a:extLst>
                    <a:ext uri="{9D8B030D-6E8A-4147-A177-3AD203B41FA5}">
                      <a16:colId xmlns:a16="http://schemas.microsoft.com/office/drawing/2014/main" val="451681464"/>
                    </a:ext>
                  </a:extLst>
                </a:gridCol>
                <a:gridCol w="2222569">
                  <a:extLst>
                    <a:ext uri="{9D8B030D-6E8A-4147-A177-3AD203B41FA5}">
                      <a16:colId xmlns:a16="http://schemas.microsoft.com/office/drawing/2014/main" val="3089255339"/>
                    </a:ext>
                  </a:extLst>
                </a:gridCol>
                <a:gridCol w="2222569">
                  <a:extLst>
                    <a:ext uri="{9D8B030D-6E8A-4147-A177-3AD203B41FA5}">
                      <a16:colId xmlns:a16="http://schemas.microsoft.com/office/drawing/2014/main" val="3116407340"/>
                    </a:ext>
                  </a:extLst>
                </a:gridCol>
              </a:tblGrid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329697"/>
                  </a:ext>
                </a:extLst>
              </a:tr>
              <a:tr h="385331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07.05.2026 - 07.05.2026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38042"/>
                  </a:ext>
                </a:extLst>
              </a:tr>
              <a:tr h="22018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27770"/>
                  </a:ext>
                </a:extLst>
              </a:tr>
              <a:tr h="31111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9 844,40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250950"/>
                  </a:ext>
                </a:extLst>
              </a:tr>
              <a:tr h="29656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49 503,21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433490"/>
                  </a:ext>
                </a:extLst>
              </a:tr>
              <a:tr h="22018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59 347,61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43358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761922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681262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376796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426540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647443"/>
                  </a:ext>
                </a:extLst>
              </a:tr>
              <a:tr h="385331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07.05.2026 - 07.05.2026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656004"/>
                  </a:ext>
                </a:extLst>
              </a:tr>
              <a:tr h="22018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500824"/>
                  </a:ext>
                </a:extLst>
              </a:tr>
              <a:tr h="29756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9 112,81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24048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23 700,81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625163"/>
                  </a:ext>
                </a:extLst>
              </a:tr>
              <a:tr h="22018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32 813,62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222065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120047"/>
                  </a:ext>
                </a:extLst>
              </a:tr>
              <a:tr h="22018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723989"/>
                  </a:ext>
                </a:extLst>
              </a:tr>
              <a:tr h="220189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07.05.2026 - 07.05.2026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431528"/>
                  </a:ext>
                </a:extLst>
              </a:tr>
              <a:tr h="22018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40196"/>
                  </a:ext>
                </a:extLst>
              </a:tr>
              <a:tr h="3077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731,59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55066"/>
                  </a:ext>
                </a:extLst>
              </a:tr>
              <a:tr h="28832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25 802,40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140471"/>
                  </a:ext>
                </a:extLst>
              </a:tr>
              <a:tr h="22018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26 533,99</a:t>
                      </a: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667" marR="40667" marT="20333" marB="203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5160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320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117</Words>
  <Application>Microsoft Office PowerPoint</Application>
  <PresentationFormat>Widescreen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2026-05-08T06:14:08Z</dcterms:created>
  <dcterms:modified xsi:type="dcterms:W3CDTF">2026-05-08T06:17:12Z</dcterms:modified>
</cp:coreProperties>
</file>