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53466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31059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765442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17304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8886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15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60982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78086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955017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39242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16174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92A1CD-55D4-46F1-88FB-9E9DC6CED8A5}" type="datetimeFigureOut">
              <a:rPr lang="bg-BG" smtClean="0"/>
              <a:t>7.5.2026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5951C-4AE6-43E2-BA68-8A20F67685CC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026694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89896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4712570"/>
              </p:ext>
            </p:extLst>
          </p:nvPr>
        </p:nvGraphicFramePr>
        <p:xfrm>
          <a:off x="593125" y="436601"/>
          <a:ext cx="11038702" cy="5982356"/>
        </p:xfrm>
        <a:graphic>
          <a:graphicData uri="http://schemas.openxmlformats.org/drawingml/2006/table">
            <a:tbl>
              <a:tblPr/>
              <a:tblGrid>
                <a:gridCol w="890219">
                  <a:extLst>
                    <a:ext uri="{9D8B030D-6E8A-4147-A177-3AD203B41FA5}">
                      <a16:colId xmlns:a16="http://schemas.microsoft.com/office/drawing/2014/main" val="3633954810"/>
                    </a:ext>
                  </a:extLst>
                </a:gridCol>
                <a:gridCol w="6053482">
                  <a:extLst>
                    <a:ext uri="{9D8B030D-6E8A-4147-A177-3AD203B41FA5}">
                      <a16:colId xmlns:a16="http://schemas.microsoft.com/office/drawing/2014/main" val="2752073694"/>
                    </a:ext>
                  </a:extLst>
                </a:gridCol>
                <a:gridCol w="991957">
                  <a:extLst>
                    <a:ext uri="{9D8B030D-6E8A-4147-A177-3AD203B41FA5}">
                      <a16:colId xmlns:a16="http://schemas.microsoft.com/office/drawing/2014/main" val="1926792566"/>
                    </a:ext>
                  </a:extLst>
                </a:gridCol>
                <a:gridCol w="1249531">
                  <a:extLst>
                    <a:ext uri="{9D8B030D-6E8A-4147-A177-3AD203B41FA5}">
                      <a16:colId xmlns:a16="http://schemas.microsoft.com/office/drawing/2014/main" val="2950494924"/>
                    </a:ext>
                  </a:extLst>
                </a:gridCol>
                <a:gridCol w="1853513">
                  <a:extLst>
                    <a:ext uri="{9D8B030D-6E8A-4147-A177-3AD203B41FA5}">
                      <a16:colId xmlns:a16="http://schemas.microsoft.com/office/drawing/2014/main" val="2776819097"/>
                    </a:ext>
                  </a:extLst>
                </a:gridCol>
              </a:tblGrid>
              <a:tr h="2490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49049994"/>
                  </a:ext>
                </a:extLst>
              </a:tr>
              <a:tr h="392275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05.05.2026 - 05.05.2026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5618531"/>
                  </a:ext>
                </a:extLst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4351578"/>
                  </a:ext>
                </a:extLst>
              </a:tr>
              <a:tr h="396682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за персонала -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нетна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сума за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изплащане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6 239,38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703093"/>
                  </a:ext>
                </a:extLst>
              </a:tr>
              <a:tr h="39397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474,51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262295"/>
                  </a:ext>
                </a:extLst>
              </a:tr>
              <a:tr h="37646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Трансфери за бюджетни и извънбюджетни сметки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30,68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620585"/>
                  </a:ext>
                </a:extLst>
              </a:tr>
              <a:tr h="367713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36 168,08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2301468"/>
                  </a:ext>
                </a:extLst>
              </a:tr>
              <a:tr h="29340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42 912,65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5959150"/>
                  </a:ext>
                </a:extLst>
              </a:tr>
              <a:tr h="2490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2021518"/>
                  </a:ext>
                </a:extLst>
              </a:tr>
              <a:tr h="2490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9958956"/>
                  </a:ext>
                </a:extLst>
              </a:tr>
              <a:tr h="249022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1857287"/>
                  </a:ext>
                </a:extLst>
              </a:tr>
              <a:tr h="392275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-ЦУ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(074*******)</a:t>
                      </a:r>
                      <a:endParaRPr lang="ru-RU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05.05.2026 - 05.05.2026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5F9F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5975888"/>
                  </a:ext>
                </a:extLst>
              </a:tr>
              <a:tr h="29340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0049129"/>
                  </a:ext>
                </a:extLst>
              </a:tr>
              <a:tr h="36474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6 239,38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710463"/>
                  </a:ext>
                </a:extLst>
              </a:tr>
              <a:tr h="35895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474,51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750801"/>
                  </a:ext>
                </a:extLst>
              </a:tr>
              <a:tr h="37646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Трансфери за бюджетни и извънбюджетни сметки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30,68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17900"/>
                  </a:ext>
                </a:extLst>
              </a:tr>
              <a:tr h="35020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36 168,08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5072545"/>
                  </a:ext>
                </a:extLst>
              </a:tr>
              <a:tr h="29340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42 912,65</a:t>
                      </a:r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804" marR="29804" marT="14902" marB="149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7285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4565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134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3</cp:revision>
  <dcterms:created xsi:type="dcterms:W3CDTF">2026-05-07T06:18:54Z</dcterms:created>
  <dcterms:modified xsi:type="dcterms:W3CDTF">2026-05-07T07:12:03Z</dcterms:modified>
</cp:coreProperties>
</file>