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217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6266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73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553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231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4346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148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706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57825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5868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224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7D78-1C68-4022-8B0C-CD98A28DE54E}" type="datetimeFigureOut">
              <a:rPr lang="bg-BG" smtClean="0"/>
              <a:t>30.4.2026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2243F-6538-4BCA-B3B5-6F4B6905E4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014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37729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985876"/>
              </p:ext>
            </p:extLst>
          </p:nvPr>
        </p:nvGraphicFramePr>
        <p:xfrm>
          <a:off x="469557" y="337758"/>
          <a:ext cx="11294074" cy="6236040"/>
        </p:xfrm>
        <a:graphic>
          <a:graphicData uri="http://schemas.openxmlformats.org/drawingml/2006/table">
            <a:tbl>
              <a:tblPr/>
              <a:tblGrid>
                <a:gridCol w="1342892">
                  <a:extLst>
                    <a:ext uri="{9D8B030D-6E8A-4147-A177-3AD203B41FA5}">
                      <a16:colId xmlns:a16="http://schemas.microsoft.com/office/drawing/2014/main" val="2813839775"/>
                    </a:ext>
                  </a:extLst>
                </a:gridCol>
                <a:gridCol w="5690080">
                  <a:extLst>
                    <a:ext uri="{9D8B030D-6E8A-4147-A177-3AD203B41FA5}">
                      <a16:colId xmlns:a16="http://schemas.microsoft.com/office/drawing/2014/main" val="433180643"/>
                    </a:ext>
                  </a:extLst>
                </a:gridCol>
                <a:gridCol w="921086">
                  <a:extLst>
                    <a:ext uri="{9D8B030D-6E8A-4147-A177-3AD203B41FA5}">
                      <a16:colId xmlns:a16="http://schemas.microsoft.com/office/drawing/2014/main" val="4098997379"/>
                    </a:ext>
                  </a:extLst>
                </a:gridCol>
                <a:gridCol w="1081201">
                  <a:extLst>
                    <a:ext uri="{9D8B030D-6E8A-4147-A177-3AD203B41FA5}">
                      <a16:colId xmlns:a16="http://schemas.microsoft.com/office/drawing/2014/main" val="3142881997"/>
                    </a:ext>
                  </a:extLst>
                </a:gridCol>
                <a:gridCol w="2258815">
                  <a:extLst>
                    <a:ext uri="{9D8B030D-6E8A-4147-A177-3AD203B41FA5}">
                      <a16:colId xmlns:a16="http://schemas.microsoft.com/office/drawing/2014/main" val="3324256398"/>
                    </a:ext>
                  </a:extLst>
                </a:gridCol>
              </a:tblGrid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902389"/>
                  </a:ext>
                </a:extLst>
              </a:tr>
              <a:tr h="28164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29.04.2026 - 29.04.2026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746773"/>
                  </a:ext>
                </a:extLst>
              </a:tr>
              <a:tr h="19446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905276"/>
                  </a:ext>
                </a:extLst>
              </a:tr>
              <a:tr h="26091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10 282,84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879387"/>
                  </a:ext>
                </a:extLst>
              </a:tr>
              <a:tr h="28727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Трансфери за бюджетни и извънбюджетни сметки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376 643,00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477962"/>
                  </a:ext>
                </a:extLst>
              </a:tr>
              <a:tr h="26116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366,13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529427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387 291,97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292836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252376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876145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39333"/>
                  </a:ext>
                </a:extLst>
              </a:tr>
              <a:tr h="28164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29.04.2026 - 29.04.2026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832951"/>
                  </a:ext>
                </a:extLst>
              </a:tr>
              <a:tr h="19446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804364"/>
                  </a:ext>
                </a:extLst>
              </a:tr>
              <a:tr h="27819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7 284,33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269629"/>
                  </a:ext>
                </a:extLst>
              </a:tr>
              <a:tr h="29598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Трансфери за бюджетни и извънбюджетни сметки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376 643,00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81159"/>
                  </a:ext>
                </a:extLst>
              </a:tr>
              <a:tr h="2437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366,13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659062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384 293,46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92134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637292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232554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29.04.2026 - 29.04.2026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181500"/>
                  </a:ext>
                </a:extLst>
              </a:tr>
              <a:tr h="19446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955679"/>
                  </a:ext>
                </a:extLst>
              </a:tr>
              <a:tr h="26386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1 839,80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768413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1 839,80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68592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701426"/>
                  </a:ext>
                </a:extLst>
              </a:tr>
              <a:tr h="1944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467271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29.04.2026 - 29.04.2026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090920"/>
                  </a:ext>
                </a:extLst>
              </a:tr>
              <a:tr h="19446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811910"/>
                  </a:ext>
                </a:extLst>
              </a:tr>
              <a:tr h="2812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1 158,71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750650"/>
                  </a:ext>
                </a:extLst>
              </a:tr>
              <a:tr h="19446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1 158,71</a:t>
                      </a: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09" marR="29009" marT="14504" marB="14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092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171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156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2026-04-30T06:17:25Z</dcterms:created>
  <dcterms:modified xsi:type="dcterms:W3CDTF">2026-04-30T06:21:30Z</dcterms:modified>
</cp:coreProperties>
</file>