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81818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279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7899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2897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183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9125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8337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1233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9468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9611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4258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E4840-9BF3-416C-8BFC-3DBD76F91A99}" type="datetimeFigureOut">
              <a:rPr lang="bg-BG" smtClean="0"/>
              <a:t>29.4.2026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F3F58-7DA9-4347-B74F-E2EE65BE44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661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0408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639037"/>
              </p:ext>
            </p:extLst>
          </p:nvPr>
        </p:nvGraphicFramePr>
        <p:xfrm>
          <a:off x="543697" y="527219"/>
          <a:ext cx="11096368" cy="5791207"/>
        </p:xfrm>
        <a:graphic>
          <a:graphicData uri="http://schemas.openxmlformats.org/drawingml/2006/table">
            <a:tbl>
              <a:tblPr/>
              <a:tblGrid>
                <a:gridCol w="874208">
                  <a:extLst>
                    <a:ext uri="{9D8B030D-6E8A-4147-A177-3AD203B41FA5}">
                      <a16:colId xmlns:a16="http://schemas.microsoft.com/office/drawing/2014/main" val="2085554025"/>
                    </a:ext>
                  </a:extLst>
                </a:gridCol>
                <a:gridCol w="6231969">
                  <a:extLst>
                    <a:ext uri="{9D8B030D-6E8A-4147-A177-3AD203B41FA5}">
                      <a16:colId xmlns:a16="http://schemas.microsoft.com/office/drawing/2014/main" val="3329031773"/>
                    </a:ext>
                  </a:extLst>
                </a:gridCol>
                <a:gridCol w="796307">
                  <a:extLst>
                    <a:ext uri="{9D8B030D-6E8A-4147-A177-3AD203B41FA5}">
                      <a16:colId xmlns:a16="http://schemas.microsoft.com/office/drawing/2014/main" val="3436247751"/>
                    </a:ext>
                  </a:extLst>
                </a:gridCol>
                <a:gridCol w="974610">
                  <a:extLst>
                    <a:ext uri="{9D8B030D-6E8A-4147-A177-3AD203B41FA5}">
                      <a16:colId xmlns:a16="http://schemas.microsoft.com/office/drawing/2014/main" val="2045484822"/>
                    </a:ext>
                  </a:extLst>
                </a:gridCol>
                <a:gridCol w="2219274">
                  <a:extLst>
                    <a:ext uri="{9D8B030D-6E8A-4147-A177-3AD203B41FA5}">
                      <a16:colId xmlns:a16="http://schemas.microsoft.com/office/drawing/2014/main" val="1908829713"/>
                    </a:ext>
                  </a:extLst>
                </a:gridCol>
              </a:tblGrid>
              <a:tr h="23183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E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197068"/>
                  </a:ext>
                </a:extLst>
              </a:tr>
              <a:tr h="37052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E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28.04.2026 - 28.04.2026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E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47788"/>
                  </a:ext>
                </a:extLst>
              </a:tr>
              <a:tr h="23183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684144"/>
                  </a:ext>
                </a:extLst>
              </a:tr>
              <a:tr h="42858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82 187,28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975746"/>
                  </a:ext>
                </a:extLst>
              </a:tr>
              <a:tr h="41327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 за други удръжки от възнаграждения за персонала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307,49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579625"/>
                  </a:ext>
                </a:extLst>
              </a:tr>
              <a:tr h="44771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1 058,47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168203"/>
                  </a:ext>
                </a:extLst>
              </a:tr>
              <a:tr h="37052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63 709,04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729539"/>
                  </a:ext>
                </a:extLst>
              </a:tr>
              <a:tr h="23183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147 262,28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381766"/>
                  </a:ext>
                </a:extLst>
              </a:tr>
              <a:tr h="23183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E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43221"/>
                  </a:ext>
                </a:extLst>
              </a:tr>
              <a:tr h="23183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E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477098"/>
                  </a:ext>
                </a:extLst>
              </a:tr>
              <a:tr h="23183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E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169360"/>
                  </a:ext>
                </a:extLst>
              </a:tr>
              <a:tr h="231835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E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28.04.2026 - 28.04.2026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E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838682"/>
                  </a:ext>
                </a:extLst>
              </a:tr>
              <a:tr h="23183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741703"/>
                  </a:ext>
                </a:extLst>
              </a:tr>
              <a:tr h="46554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82 187,28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19551"/>
                  </a:ext>
                </a:extLst>
              </a:tr>
              <a:tr h="43623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 за други удръжки от възнаграждения за персонала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307,49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092702"/>
                  </a:ext>
                </a:extLst>
              </a:tr>
              <a:tr h="40179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1 058,47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581044"/>
                  </a:ext>
                </a:extLst>
              </a:tr>
              <a:tr h="37052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63 709,04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438935"/>
                  </a:ext>
                </a:extLst>
              </a:tr>
              <a:tr h="23183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147 262,28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751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279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136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2026-04-29T09:13:12Z</dcterms:created>
  <dcterms:modified xsi:type="dcterms:W3CDTF">2026-04-29T09:18:01Z</dcterms:modified>
</cp:coreProperties>
</file>