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063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5290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0778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967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5872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5976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4398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6026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3392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38324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62655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17C9A-253B-4B65-94DD-8B57D23B3983}" type="datetimeFigureOut">
              <a:rPr lang="bg-BG" smtClean="0"/>
              <a:t>28.4.2026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4DB7C-E9DE-44ED-94D5-A1D417BD17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2266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998351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889519"/>
              </p:ext>
            </p:extLst>
          </p:nvPr>
        </p:nvGraphicFramePr>
        <p:xfrm>
          <a:off x="378940" y="378930"/>
          <a:ext cx="11401167" cy="5977074"/>
        </p:xfrm>
        <a:graphic>
          <a:graphicData uri="http://schemas.openxmlformats.org/drawingml/2006/table">
            <a:tbl>
              <a:tblPr/>
              <a:tblGrid>
                <a:gridCol w="1232803">
                  <a:extLst>
                    <a:ext uri="{9D8B030D-6E8A-4147-A177-3AD203B41FA5}">
                      <a16:colId xmlns:a16="http://schemas.microsoft.com/office/drawing/2014/main" val="1814517208"/>
                    </a:ext>
                  </a:extLst>
                </a:gridCol>
                <a:gridCol w="6057684">
                  <a:extLst>
                    <a:ext uri="{9D8B030D-6E8A-4147-A177-3AD203B41FA5}">
                      <a16:colId xmlns:a16="http://schemas.microsoft.com/office/drawing/2014/main" val="4279472910"/>
                    </a:ext>
                  </a:extLst>
                </a:gridCol>
                <a:gridCol w="634314">
                  <a:extLst>
                    <a:ext uri="{9D8B030D-6E8A-4147-A177-3AD203B41FA5}">
                      <a16:colId xmlns:a16="http://schemas.microsoft.com/office/drawing/2014/main" val="231202302"/>
                    </a:ext>
                  </a:extLst>
                </a:gridCol>
                <a:gridCol w="1196132">
                  <a:extLst>
                    <a:ext uri="{9D8B030D-6E8A-4147-A177-3AD203B41FA5}">
                      <a16:colId xmlns:a16="http://schemas.microsoft.com/office/drawing/2014/main" val="2403803532"/>
                    </a:ext>
                  </a:extLst>
                </a:gridCol>
                <a:gridCol w="2280234">
                  <a:extLst>
                    <a:ext uri="{9D8B030D-6E8A-4147-A177-3AD203B41FA5}">
                      <a16:colId xmlns:a16="http://schemas.microsoft.com/office/drawing/2014/main" val="1543762280"/>
                    </a:ext>
                  </a:extLst>
                </a:gridCol>
              </a:tblGrid>
              <a:tr h="1725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891525"/>
                  </a:ext>
                </a:extLst>
              </a:tr>
              <a:tr h="19672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27.04.2026 - 27.04.2026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627921"/>
                  </a:ext>
                </a:extLst>
              </a:tr>
              <a:tr h="17257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399800"/>
                  </a:ext>
                </a:extLst>
              </a:tr>
              <a:tr h="23347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676 642,79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406765"/>
                  </a:ext>
                </a:extLst>
              </a:tr>
              <a:tr h="25244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4 763,39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564500"/>
                  </a:ext>
                </a:extLst>
              </a:tr>
              <a:tr h="24083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1 402,03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444192"/>
                  </a:ext>
                </a:extLst>
              </a:tr>
              <a:tr h="17257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682 808,21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900933"/>
                  </a:ext>
                </a:extLst>
              </a:tr>
              <a:tr h="1725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014570"/>
                  </a:ext>
                </a:extLst>
              </a:tr>
              <a:tr h="1725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8767720"/>
                  </a:ext>
                </a:extLst>
              </a:tr>
              <a:tr h="1725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192616"/>
                  </a:ext>
                </a:extLst>
              </a:tr>
              <a:tr h="19672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27.04.2026 - 27.04.2026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028343"/>
                  </a:ext>
                </a:extLst>
              </a:tr>
              <a:tr h="17257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220980"/>
                  </a:ext>
                </a:extLst>
              </a:tr>
              <a:tr h="25843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587 520,54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055919"/>
                  </a:ext>
                </a:extLst>
              </a:tr>
              <a:tr h="24342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1 285,20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869833"/>
                  </a:ext>
                </a:extLst>
              </a:tr>
              <a:tr h="26146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1 402,03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149977"/>
                  </a:ext>
                </a:extLst>
              </a:tr>
              <a:tr h="17257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590 207,77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863496"/>
                  </a:ext>
                </a:extLst>
              </a:tr>
              <a:tr h="1725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807714"/>
                  </a:ext>
                </a:extLst>
              </a:tr>
              <a:tr h="1725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492941"/>
                  </a:ext>
                </a:extLst>
              </a:tr>
              <a:tr h="172579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27.04.2026 - 27.04.2026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069124"/>
                  </a:ext>
                </a:extLst>
              </a:tr>
              <a:tr h="17257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118702"/>
                  </a:ext>
                </a:extLst>
              </a:tr>
              <a:tr h="260116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48 205,37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733891"/>
                  </a:ext>
                </a:extLst>
              </a:tr>
              <a:tr h="24343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2 033,70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875716"/>
                  </a:ext>
                </a:extLst>
              </a:tr>
              <a:tr h="17257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50 239,07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683255"/>
                  </a:ext>
                </a:extLst>
              </a:tr>
              <a:tr h="1725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349490"/>
                  </a:ext>
                </a:extLst>
              </a:tr>
              <a:tr h="17257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966572"/>
                  </a:ext>
                </a:extLst>
              </a:tr>
              <a:tr h="172579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27.04.2026 - 27.04.2026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906285"/>
                  </a:ext>
                </a:extLst>
              </a:tr>
              <a:tr h="17257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944063"/>
                  </a:ext>
                </a:extLst>
              </a:tr>
              <a:tr h="23644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40 916,88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928476"/>
                  </a:ext>
                </a:extLst>
              </a:tr>
              <a:tr h="24713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1 444,49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895715"/>
                  </a:ext>
                </a:extLst>
              </a:tr>
              <a:tr h="17257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42 361,37</a:t>
                      </a: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525" marR="20525" marT="10263" marB="10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385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18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208</Words>
  <Application>Microsoft Office PowerPoint</Application>
  <PresentationFormat>Widescreen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2026-04-28T06:33:10Z</dcterms:created>
  <dcterms:modified xsi:type="dcterms:W3CDTF">2026-04-28T06:47:36Z</dcterms:modified>
</cp:coreProperties>
</file>