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0824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31586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2325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0622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3225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181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387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4816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73741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0053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11935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B4EBF-EB66-4FF8-9386-013F06819720}" type="datetimeFigureOut">
              <a:rPr lang="bg-BG" smtClean="0"/>
              <a:t>27.4.2026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BCDD1-1369-4B8A-B8CD-D3162C5A57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225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767691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357953"/>
              </p:ext>
            </p:extLst>
          </p:nvPr>
        </p:nvGraphicFramePr>
        <p:xfrm>
          <a:off x="634315" y="560168"/>
          <a:ext cx="10956325" cy="5725302"/>
        </p:xfrm>
        <a:graphic>
          <a:graphicData uri="http://schemas.openxmlformats.org/drawingml/2006/table">
            <a:tbl>
              <a:tblPr/>
              <a:tblGrid>
                <a:gridCol w="2191265">
                  <a:extLst>
                    <a:ext uri="{9D8B030D-6E8A-4147-A177-3AD203B41FA5}">
                      <a16:colId xmlns:a16="http://schemas.microsoft.com/office/drawing/2014/main" val="738599041"/>
                    </a:ext>
                  </a:extLst>
                </a:gridCol>
                <a:gridCol w="3492842">
                  <a:extLst>
                    <a:ext uri="{9D8B030D-6E8A-4147-A177-3AD203B41FA5}">
                      <a16:colId xmlns:a16="http://schemas.microsoft.com/office/drawing/2014/main" val="3766811326"/>
                    </a:ext>
                  </a:extLst>
                </a:gridCol>
                <a:gridCol w="889688">
                  <a:extLst>
                    <a:ext uri="{9D8B030D-6E8A-4147-A177-3AD203B41FA5}">
                      <a16:colId xmlns:a16="http://schemas.microsoft.com/office/drawing/2014/main" val="328195771"/>
                    </a:ext>
                  </a:extLst>
                </a:gridCol>
                <a:gridCol w="2191265">
                  <a:extLst>
                    <a:ext uri="{9D8B030D-6E8A-4147-A177-3AD203B41FA5}">
                      <a16:colId xmlns:a16="http://schemas.microsoft.com/office/drawing/2014/main" val="3056660718"/>
                    </a:ext>
                  </a:extLst>
                </a:gridCol>
                <a:gridCol w="2191265">
                  <a:extLst>
                    <a:ext uri="{9D8B030D-6E8A-4147-A177-3AD203B41FA5}">
                      <a16:colId xmlns:a16="http://schemas.microsoft.com/office/drawing/2014/main" val="1822791130"/>
                    </a:ext>
                  </a:extLst>
                </a:gridCol>
              </a:tblGrid>
              <a:tr h="4034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11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221005"/>
                  </a:ext>
                </a:extLst>
              </a:tr>
              <a:tr h="706104">
                <a:tc gridSpan="2">
                  <a:txBody>
                    <a:bodyPr/>
                    <a:lstStyle/>
                    <a:p>
                      <a:pPr algn="l"/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11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24.04.2026 - 24.04.2026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936411"/>
                  </a:ext>
                </a:extLst>
              </a:tr>
              <a:tr h="403488"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762870"/>
                  </a:ext>
                </a:extLst>
              </a:tr>
              <a:tr h="4034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1 005,85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959187"/>
                  </a:ext>
                </a:extLst>
              </a:tr>
              <a:tr h="36030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394,88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033602"/>
                  </a:ext>
                </a:extLst>
              </a:tr>
              <a:tr h="403488">
                <a:tc gridSpan="2"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1 400,73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328983"/>
                  </a:ext>
                </a:extLst>
              </a:tr>
              <a:tr h="4034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11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840738"/>
                  </a:ext>
                </a:extLst>
              </a:tr>
              <a:tr h="4034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11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1036"/>
                  </a:ext>
                </a:extLst>
              </a:tr>
              <a:tr h="706104">
                <a:tc gridSpan="2">
                  <a:txBody>
                    <a:bodyPr/>
                    <a:lstStyle/>
                    <a:p>
                      <a:pPr algn="l"/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11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24.04.2026 - 24.04.2026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103179"/>
                  </a:ext>
                </a:extLst>
              </a:tr>
              <a:tr h="403488"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180137"/>
                  </a:ext>
                </a:extLst>
              </a:tr>
              <a:tr h="37289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1 005,85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511098"/>
                  </a:ext>
                </a:extLst>
              </a:tr>
              <a:tr h="35199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394,88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680141"/>
                  </a:ext>
                </a:extLst>
              </a:tr>
              <a:tr h="403488">
                <a:tc gridSpan="2"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1 400,73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519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522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77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2026-04-27T06:27:39Z</dcterms:created>
  <dcterms:modified xsi:type="dcterms:W3CDTF">2026-04-27T06:38:34Z</dcterms:modified>
</cp:coreProperties>
</file>