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29268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445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4741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8912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1064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1774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41021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3507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7518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7085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51152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1E15A-CED4-457A-8B7F-1A164FCE59BE}" type="datetimeFigureOut">
              <a:rPr lang="bg-BG" smtClean="0"/>
              <a:t>24.4.2026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ADACC-4DD8-4295-8275-5FEA35EEAA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16706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759453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763148"/>
              </p:ext>
            </p:extLst>
          </p:nvPr>
        </p:nvGraphicFramePr>
        <p:xfrm>
          <a:off x="733171" y="675502"/>
          <a:ext cx="10816280" cy="5527588"/>
        </p:xfrm>
        <a:graphic>
          <a:graphicData uri="http://schemas.openxmlformats.org/drawingml/2006/table">
            <a:tbl>
              <a:tblPr/>
              <a:tblGrid>
                <a:gridCol w="2163256">
                  <a:extLst>
                    <a:ext uri="{9D8B030D-6E8A-4147-A177-3AD203B41FA5}">
                      <a16:colId xmlns:a16="http://schemas.microsoft.com/office/drawing/2014/main" val="2816842554"/>
                    </a:ext>
                  </a:extLst>
                </a:gridCol>
                <a:gridCol w="3076005">
                  <a:extLst>
                    <a:ext uri="{9D8B030D-6E8A-4147-A177-3AD203B41FA5}">
                      <a16:colId xmlns:a16="http://schemas.microsoft.com/office/drawing/2014/main" val="684875803"/>
                    </a:ext>
                  </a:extLst>
                </a:gridCol>
                <a:gridCol w="1250507">
                  <a:extLst>
                    <a:ext uri="{9D8B030D-6E8A-4147-A177-3AD203B41FA5}">
                      <a16:colId xmlns:a16="http://schemas.microsoft.com/office/drawing/2014/main" val="31096026"/>
                    </a:ext>
                  </a:extLst>
                </a:gridCol>
                <a:gridCol w="2163256">
                  <a:extLst>
                    <a:ext uri="{9D8B030D-6E8A-4147-A177-3AD203B41FA5}">
                      <a16:colId xmlns:a16="http://schemas.microsoft.com/office/drawing/2014/main" val="920339262"/>
                    </a:ext>
                  </a:extLst>
                </a:gridCol>
                <a:gridCol w="2163256">
                  <a:extLst>
                    <a:ext uri="{9D8B030D-6E8A-4147-A177-3AD203B41FA5}">
                      <a16:colId xmlns:a16="http://schemas.microsoft.com/office/drawing/2014/main" val="2066394071"/>
                    </a:ext>
                  </a:extLst>
                </a:gridCol>
              </a:tblGrid>
              <a:tr h="40263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422994"/>
                  </a:ext>
                </a:extLst>
              </a:tr>
              <a:tr h="70461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23.04.2026 - 23.04.2026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825203"/>
                  </a:ext>
                </a:extLst>
              </a:tr>
              <a:tr h="40263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856238"/>
                  </a:ext>
                </a:extLst>
              </a:tr>
              <a:tr h="348012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1 393,58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632690"/>
                  </a:ext>
                </a:extLst>
              </a:tr>
              <a:tr h="29618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108,45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796193"/>
                  </a:ext>
                </a:extLst>
              </a:tr>
              <a:tr h="40263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1 502,03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198244"/>
                  </a:ext>
                </a:extLst>
              </a:tr>
              <a:tr h="40263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405740"/>
                  </a:ext>
                </a:extLst>
              </a:tr>
              <a:tr h="40263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996673"/>
                  </a:ext>
                </a:extLst>
              </a:tr>
              <a:tr h="70461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23.04.2026 - 23.04.2026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132946"/>
                  </a:ext>
                </a:extLst>
              </a:tr>
              <a:tr h="40263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534621"/>
                  </a:ext>
                </a:extLst>
              </a:tr>
              <a:tr h="34154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1 393,58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650865"/>
                  </a:ext>
                </a:extLst>
              </a:tr>
              <a:tr h="31413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108,45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346320"/>
                  </a:ext>
                </a:extLst>
              </a:tr>
              <a:tr h="40263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1 502,03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117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24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77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2026-04-24T06:53:42Z</dcterms:created>
  <dcterms:modified xsi:type="dcterms:W3CDTF">2026-04-24T06:57:27Z</dcterms:modified>
</cp:coreProperties>
</file>