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6376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2412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8540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6242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098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1478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29989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85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7461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7238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31076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418D2-4B77-4065-AA67-B9F20E9B53EE}" type="datetimeFigureOut">
              <a:rPr lang="bg-BG" smtClean="0"/>
              <a:t>23.4.2026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5BC86-3463-4066-AFCC-E0DA4A78AC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5034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22901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649354"/>
              </p:ext>
            </p:extLst>
          </p:nvPr>
        </p:nvGraphicFramePr>
        <p:xfrm>
          <a:off x="518984" y="461315"/>
          <a:ext cx="11195221" cy="5919406"/>
        </p:xfrm>
        <a:graphic>
          <a:graphicData uri="http://schemas.openxmlformats.org/drawingml/2006/table">
            <a:tbl>
              <a:tblPr/>
              <a:tblGrid>
                <a:gridCol w="2239044">
                  <a:extLst>
                    <a:ext uri="{9D8B030D-6E8A-4147-A177-3AD203B41FA5}">
                      <a16:colId xmlns:a16="http://schemas.microsoft.com/office/drawing/2014/main" val="1213365665"/>
                    </a:ext>
                  </a:extLst>
                </a:gridCol>
                <a:gridCol w="3550998">
                  <a:extLst>
                    <a:ext uri="{9D8B030D-6E8A-4147-A177-3AD203B41FA5}">
                      <a16:colId xmlns:a16="http://schemas.microsoft.com/office/drawing/2014/main" val="1083968109"/>
                    </a:ext>
                  </a:extLst>
                </a:gridCol>
                <a:gridCol w="927091">
                  <a:extLst>
                    <a:ext uri="{9D8B030D-6E8A-4147-A177-3AD203B41FA5}">
                      <a16:colId xmlns:a16="http://schemas.microsoft.com/office/drawing/2014/main" val="3741393844"/>
                    </a:ext>
                  </a:extLst>
                </a:gridCol>
                <a:gridCol w="2239044">
                  <a:extLst>
                    <a:ext uri="{9D8B030D-6E8A-4147-A177-3AD203B41FA5}">
                      <a16:colId xmlns:a16="http://schemas.microsoft.com/office/drawing/2014/main" val="3896316372"/>
                    </a:ext>
                  </a:extLst>
                </a:gridCol>
                <a:gridCol w="2239044">
                  <a:extLst>
                    <a:ext uri="{9D8B030D-6E8A-4147-A177-3AD203B41FA5}">
                      <a16:colId xmlns:a16="http://schemas.microsoft.com/office/drawing/2014/main" val="4275425279"/>
                    </a:ext>
                  </a:extLst>
                </a:gridCol>
              </a:tblGrid>
              <a:tr h="17424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571580"/>
                  </a:ext>
                </a:extLst>
              </a:tr>
              <a:tr h="29606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22.04.2026 - 22.04.2026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818022"/>
                  </a:ext>
                </a:extLst>
              </a:tr>
              <a:tr h="17424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722148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2 061,27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407383"/>
                  </a:ext>
                </a:extLst>
              </a:tr>
              <a:tr h="24573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3 355,96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755388"/>
                  </a:ext>
                </a:extLst>
              </a:tr>
              <a:tr h="24573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428,00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354126"/>
                  </a:ext>
                </a:extLst>
              </a:tr>
              <a:tr h="17424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5 845,23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48491"/>
                  </a:ext>
                </a:extLst>
              </a:tr>
              <a:tr h="17424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917522"/>
                  </a:ext>
                </a:extLst>
              </a:tr>
              <a:tr h="17424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353717"/>
                  </a:ext>
                </a:extLst>
              </a:tr>
              <a:tr h="17424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172250"/>
                  </a:ext>
                </a:extLst>
              </a:tr>
              <a:tr h="29606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22.04.2026 - 22.04.2026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880642"/>
                  </a:ext>
                </a:extLst>
              </a:tr>
              <a:tr h="17424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860171"/>
                  </a:ext>
                </a:extLst>
              </a:tr>
              <a:tr h="2647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2 005,04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338418"/>
                  </a:ext>
                </a:extLst>
              </a:tr>
              <a:tr h="26268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22,00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993439"/>
                  </a:ext>
                </a:extLst>
              </a:tr>
              <a:tr h="17424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2 027,04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366723"/>
                  </a:ext>
                </a:extLst>
              </a:tr>
              <a:tr h="17424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037102"/>
                  </a:ext>
                </a:extLst>
              </a:tr>
              <a:tr h="22341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31257"/>
                  </a:ext>
                </a:extLst>
              </a:tr>
              <a:tr h="17424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22.04.2026 - 22.04.2026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443173"/>
                  </a:ext>
                </a:extLst>
              </a:tr>
              <a:tr h="17424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823544"/>
                  </a:ext>
                </a:extLst>
              </a:tr>
              <a:tr h="24051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3 355,96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05516"/>
                  </a:ext>
                </a:extLst>
              </a:tr>
              <a:tr h="17424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3 355,96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940344"/>
                  </a:ext>
                </a:extLst>
              </a:tr>
              <a:tr h="17424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21217"/>
                  </a:ext>
                </a:extLst>
              </a:tr>
              <a:tr h="17424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082926"/>
                  </a:ext>
                </a:extLst>
              </a:tr>
              <a:tr h="17424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22.04.2026 - 22.04.2026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538056"/>
                  </a:ext>
                </a:extLst>
              </a:tr>
              <a:tr h="27968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311235"/>
                  </a:ext>
                </a:extLst>
              </a:tr>
              <a:tr h="2689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56,23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71165"/>
                  </a:ext>
                </a:extLst>
              </a:tr>
              <a:tr h="24573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406,00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874367"/>
                  </a:ext>
                </a:extLst>
              </a:tr>
              <a:tr h="17424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462,23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197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383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147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2026-04-23T07:01:33Z</dcterms:created>
  <dcterms:modified xsi:type="dcterms:W3CDTF">2026-04-23T07:26:31Z</dcterms:modified>
</cp:coreProperties>
</file>