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438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890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906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38999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07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672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509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064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4909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2626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211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1A2E6-F04A-44F9-BC18-9CFB70E1134E}" type="datetimeFigureOut">
              <a:rPr lang="bg-BG" smtClean="0"/>
              <a:t>22.4.2026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58FCA-72D7-427D-863D-AF54A06CC72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0534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27342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738892"/>
              </p:ext>
            </p:extLst>
          </p:nvPr>
        </p:nvGraphicFramePr>
        <p:xfrm>
          <a:off x="617839" y="502502"/>
          <a:ext cx="11038702" cy="5824156"/>
        </p:xfrm>
        <a:graphic>
          <a:graphicData uri="http://schemas.openxmlformats.org/drawingml/2006/table">
            <a:tbl>
              <a:tblPr/>
              <a:tblGrid>
                <a:gridCol w="1074711">
                  <a:extLst>
                    <a:ext uri="{9D8B030D-6E8A-4147-A177-3AD203B41FA5}">
                      <a16:colId xmlns:a16="http://schemas.microsoft.com/office/drawing/2014/main" val="552572486"/>
                    </a:ext>
                  </a:extLst>
                </a:gridCol>
                <a:gridCol w="5548510">
                  <a:extLst>
                    <a:ext uri="{9D8B030D-6E8A-4147-A177-3AD203B41FA5}">
                      <a16:colId xmlns:a16="http://schemas.microsoft.com/office/drawing/2014/main" val="3618681525"/>
                    </a:ext>
                  </a:extLst>
                </a:gridCol>
                <a:gridCol w="958077">
                  <a:extLst>
                    <a:ext uri="{9D8B030D-6E8A-4147-A177-3AD203B41FA5}">
                      <a16:colId xmlns:a16="http://schemas.microsoft.com/office/drawing/2014/main" val="3081756732"/>
                    </a:ext>
                  </a:extLst>
                </a:gridCol>
                <a:gridCol w="1249664">
                  <a:extLst>
                    <a:ext uri="{9D8B030D-6E8A-4147-A177-3AD203B41FA5}">
                      <a16:colId xmlns:a16="http://schemas.microsoft.com/office/drawing/2014/main" val="4287086849"/>
                    </a:ext>
                  </a:extLst>
                </a:gridCol>
                <a:gridCol w="2207740">
                  <a:extLst>
                    <a:ext uri="{9D8B030D-6E8A-4147-A177-3AD203B41FA5}">
                      <a16:colId xmlns:a16="http://schemas.microsoft.com/office/drawing/2014/main" val="3135836903"/>
                    </a:ext>
                  </a:extLst>
                </a:gridCol>
              </a:tblGrid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745215"/>
                  </a:ext>
                </a:extLst>
              </a:tr>
              <a:tr h="30529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21.04.2026 - 21.04.2026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453428"/>
                  </a:ext>
                </a:extLst>
              </a:tr>
              <a:tr h="19163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581474"/>
                  </a:ext>
                </a:extLst>
              </a:tr>
              <a:tr h="29777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839635"/>
                  </a:ext>
                </a:extLst>
              </a:tr>
              <a:tr h="29417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7 067,43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844146"/>
                  </a:ext>
                </a:extLst>
              </a:tr>
              <a:tr h="29417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15,34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244634"/>
                  </a:ext>
                </a:extLst>
              </a:tr>
              <a:tr h="27686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2 581,65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854866"/>
                  </a:ext>
                </a:extLst>
              </a:tr>
              <a:tr h="19163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9 864,42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915836"/>
                  </a:ext>
                </a:extLst>
              </a:tr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957231"/>
                  </a:ext>
                </a:extLst>
              </a:tr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806240"/>
                  </a:ext>
                </a:extLst>
              </a:tr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688459"/>
                  </a:ext>
                </a:extLst>
              </a:tr>
              <a:tr h="30529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21.04.2026 - 21.04.2026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387687"/>
                  </a:ext>
                </a:extLst>
              </a:tr>
              <a:tr h="19163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561441"/>
                  </a:ext>
                </a:extLst>
              </a:tr>
              <a:tr h="35446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2 832,72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719710"/>
                  </a:ext>
                </a:extLst>
              </a:tr>
              <a:tr h="32012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15,34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179159"/>
                  </a:ext>
                </a:extLst>
              </a:tr>
              <a:tr h="31147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2 581,65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161751"/>
                  </a:ext>
                </a:extLst>
              </a:tr>
              <a:tr h="19163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5 429,71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86675"/>
                  </a:ext>
                </a:extLst>
              </a:tr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564958"/>
                  </a:ext>
                </a:extLst>
              </a:tr>
              <a:tr h="19163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654333"/>
                  </a:ext>
                </a:extLst>
              </a:tr>
              <a:tr h="19163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21.04.2026 - 21.04.2026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784088"/>
                  </a:ext>
                </a:extLst>
              </a:tr>
              <a:tr h="19163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016642"/>
                  </a:ext>
                </a:extLst>
              </a:tr>
              <a:tr h="2877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894460"/>
                  </a:ext>
                </a:extLst>
              </a:tr>
              <a:tr h="2855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4 234,71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161611"/>
                  </a:ext>
                </a:extLst>
              </a:tr>
              <a:tr h="19163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4 434,71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487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73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154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2026-04-22T07:09:48Z</dcterms:created>
  <dcterms:modified xsi:type="dcterms:W3CDTF">2026-04-22T07:19:02Z</dcterms:modified>
</cp:coreProperties>
</file>