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5126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992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87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610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531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555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210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297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262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9943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1808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8CDAC-E151-4FFD-927B-D44E6276F8DC}" type="datetimeFigureOut">
              <a:rPr lang="bg-BG" smtClean="0"/>
              <a:t>21.4.2026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0CAE-A73E-4C0E-8B6D-204CA4E51E4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198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0544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173016"/>
              </p:ext>
            </p:extLst>
          </p:nvPr>
        </p:nvGraphicFramePr>
        <p:xfrm>
          <a:off x="650792" y="609595"/>
          <a:ext cx="10923370" cy="5618212"/>
        </p:xfrm>
        <a:graphic>
          <a:graphicData uri="http://schemas.openxmlformats.org/drawingml/2006/table">
            <a:tbl>
              <a:tblPr/>
              <a:tblGrid>
                <a:gridCol w="2184674">
                  <a:extLst>
                    <a:ext uri="{9D8B030D-6E8A-4147-A177-3AD203B41FA5}">
                      <a16:colId xmlns:a16="http://schemas.microsoft.com/office/drawing/2014/main" val="594317988"/>
                    </a:ext>
                  </a:extLst>
                </a:gridCol>
                <a:gridCol w="3598285">
                  <a:extLst>
                    <a:ext uri="{9D8B030D-6E8A-4147-A177-3AD203B41FA5}">
                      <a16:colId xmlns:a16="http://schemas.microsoft.com/office/drawing/2014/main" val="3627952346"/>
                    </a:ext>
                  </a:extLst>
                </a:gridCol>
                <a:gridCol w="771063">
                  <a:extLst>
                    <a:ext uri="{9D8B030D-6E8A-4147-A177-3AD203B41FA5}">
                      <a16:colId xmlns:a16="http://schemas.microsoft.com/office/drawing/2014/main" val="1193249652"/>
                    </a:ext>
                  </a:extLst>
                </a:gridCol>
                <a:gridCol w="2184674">
                  <a:extLst>
                    <a:ext uri="{9D8B030D-6E8A-4147-A177-3AD203B41FA5}">
                      <a16:colId xmlns:a16="http://schemas.microsoft.com/office/drawing/2014/main" val="2095417359"/>
                    </a:ext>
                  </a:extLst>
                </a:gridCol>
                <a:gridCol w="2184674">
                  <a:extLst>
                    <a:ext uri="{9D8B030D-6E8A-4147-A177-3AD203B41FA5}">
                      <a16:colId xmlns:a16="http://schemas.microsoft.com/office/drawing/2014/main" val="101884228"/>
                    </a:ext>
                  </a:extLst>
                </a:gridCol>
              </a:tblGrid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09943"/>
                  </a:ext>
                </a:extLst>
              </a:tr>
              <a:tr h="40608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20.04.2026 - 20.04.2026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61144"/>
                  </a:ext>
                </a:extLst>
              </a:tr>
              <a:tr h="232048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573536"/>
                  </a:ext>
                </a:extLst>
              </a:tr>
              <a:tr h="296982">
                <a:tc>
                  <a:txBody>
                    <a:bodyPr/>
                    <a:lstStyle/>
                    <a:p>
                      <a:pPr algn="ctr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bg-BG" sz="90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1 518,35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11526"/>
                  </a:ext>
                </a:extLst>
              </a:tr>
              <a:tr h="277440">
                <a:tc>
                  <a:txBody>
                    <a:bodyPr/>
                    <a:lstStyle/>
                    <a:p>
                      <a:pPr algn="ctr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bg-BG" sz="90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909,13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83275"/>
                  </a:ext>
                </a:extLst>
              </a:tr>
              <a:tr h="2320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2 427,48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513023"/>
                  </a:ext>
                </a:extLst>
              </a:tr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319787"/>
                  </a:ext>
                </a:extLst>
              </a:tr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042862"/>
                  </a:ext>
                </a:extLst>
              </a:tr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910478"/>
                  </a:ext>
                </a:extLst>
              </a:tr>
              <a:tr h="40608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20.04.2026 - 20.04.2026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676974"/>
                  </a:ext>
                </a:extLst>
              </a:tr>
              <a:tr h="2320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14429"/>
                  </a:ext>
                </a:extLst>
              </a:tr>
              <a:tr h="28965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1 316,54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29492"/>
                  </a:ext>
                </a:extLst>
              </a:tr>
              <a:tr h="29678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503,13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918992"/>
                  </a:ext>
                </a:extLst>
              </a:tr>
              <a:tr h="2320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1 819,67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706125"/>
                  </a:ext>
                </a:extLst>
              </a:tr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682235"/>
                  </a:ext>
                </a:extLst>
              </a:tr>
              <a:tr h="2320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979244"/>
                  </a:ext>
                </a:extLst>
              </a:tr>
              <a:tr h="23204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20.04.2026 - 20.04.2026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12495"/>
                  </a:ext>
                </a:extLst>
              </a:tr>
              <a:tr h="2320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150739"/>
                  </a:ext>
                </a:extLst>
              </a:tr>
              <a:tr h="32242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201,81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10605"/>
                  </a:ext>
                </a:extLst>
              </a:tr>
              <a:tr h="30614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406,00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347707"/>
                  </a:ext>
                </a:extLst>
              </a:tr>
              <a:tr h="2320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607,81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905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34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111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2026-04-21T06:42:30Z</dcterms:created>
  <dcterms:modified xsi:type="dcterms:W3CDTF">2026-04-21T06:45:29Z</dcterms:modified>
</cp:coreProperties>
</file>