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6241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5730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93680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8454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7099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8251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21839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001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4955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1128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1140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79E0A-8ED9-4872-B95D-CC958E94671F}" type="datetimeFigureOut">
              <a:rPr lang="bg-BG" smtClean="0"/>
              <a:t>17.4.2026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928EF-FB4E-4DE3-99D0-25BEDA0EF7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99587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864944"/>
              </p:ext>
            </p:extLst>
          </p:nvPr>
        </p:nvGraphicFramePr>
        <p:xfrm>
          <a:off x="642550" y="560168"/>
          <a:ext cx="11005755" cy="5750013"/>
        </p:xfrm>
        <a:graphic>
          <a:graphicData uri="http://schemas.openxmlformats.org/drawingml/2006/table">
            <a:tbl>
              <a:tblPr/>
              <a:tblGrid>
                <a:gridCol w="2201151">
                  <a:extLst>
                    <a:ext uri="{9D8B030D-6E8A-4147-A177-3AD203B41FA5}">
                      <a16:colId xmlns:a16="http://schemas.microsoft.com/office/drawing/2014/main" val="3097872817"/>
                    </a:ext>
                  </a:extLst>
                </a:gridCol>
                <a:gridCol w="3672429">
                  <a:extLst>
                    <a:ext uri="{9D8B030D-6E8A-4147-A177-3AD203B41FA5}">
                      <a16:colId xmlns:a16="http://schemas.microsoft.com/office/drawing/2014/main" val="1322654986"/>
                    </a:ext>
                  </a:extLst>
                </a:gridCol>
                <a:gridCol w="729873">
                  <a:extLst>
                    <a:ext uri="{9D8B030D-6E8A-4147-A177-3AD203B41FA5}">
                      <a16:colId xmlns:a16="http://schemas.microsoft.com/office/drawing/2014/main" val="2861926321"/>
                    </a:ext>
                  </a:extLst>
                </a:gridCol>
                <a:gridCol w="2201151">
                  <a:extLst>
                    <a:ext uri="{9D8B030D-6E8A-4147-A177-3AD203B41FA5}">
                      <a16:colId xmlns:a16="http://schemas.microsoft.com/office/drawing/2014/main" val="4076931841"/>
                    </a:ext>
                  </a:extLst>
                </a:gridCol>
                <a:gridCol w="2201151">
                  <a:extLst>
                    <a:ext uri="{9D8B030D-6E8A-4147-A177-3AD203B41FA5}">
                      <a16:colId xmlns:a16="http://schemas.microsoft.com/office/drawing/2014/main" val="1088839805"/>
                    </a:ext>
                  </a:extLst>
                </a:gridCol>
              </a:tblGrid>
              <a:tr h="39546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738440"/>
                  </a:ext>
                </a:extLst>
              </a:tr>
              <a:tr h="69206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16.04.2026 - 16.04.2026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03564"/>
                  </a:ext>
                </a:extLst>
              </a:tr>
              <a:tr h="39546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107102"/>
                  </a:ext>
                </a:extLst>
              </a:tr>
              <a:tr h="39546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1 135,59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900304"/>
                  </a:ext>
                </a:extLst>
              </a:tr>
              <a:tr h="38846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3 378,09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883548"/>
                  </a:ext>
                </a:extLst>
              </a:tr>
              <a:tr h="39546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4 513,68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474752"/>
                  </a:ext>
                </a:extLst>
              </a:tr>
              <a:tr h="39546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744805"/>
                  </a:ext>
                </a:extLst>
              </a:tr>
              <a:tr h="395467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573898"/>
                  </a:ext>
                </a:extLst>
              </a:tr>
              <a:tr h="69206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16.04.2026 - 16.04.2026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57116"/>
                  </a:ext>
                </a:extLst>
              </a:tr>
              <a:tr h="39546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431073"/>
                  </a:ext>
                </a:extLst>
              </a:tr>
              <a:tr h="39546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1 135,59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46243"/>
                  </a:ext>
                </a:extLst>
              </a:tr>
              <a:tr h="41821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3 378,09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12029"/>
                  </a:ext>
                </a:extLst>
              </a:tr>
              <a:tr h="395467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4 513,68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967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765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81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2026-04-17T12:30:47Z</dcterms:created>
  <dcterms:modified xsi:type="dcterms:W3CDTF">2026-04-17T12:33:10Z</dcterms:modified>
</cp:coreProperties>
</file>